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2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6" r:id="rId3"/>
  </p:sldMasterIdLst>
  <p:notesMasterIdLst>
    <p:notesMasterId r:id="rId19"/>
  </p:notesMasterIdLst>
  <p:sldIdLst>
    <p:sldId id="274" r:id="rId4"/>
    <p:sldId id="275" r:id="rId5"/>
    <p:sldId id="276" r:id="rId6"/>
    <p:sldId id="277" r:id="rId7"/>
    <p:sldId id="278" r:id="rId8"/>
    <p:sldId id="279" r:id="rId9"/>
    <p:sldId id="280" r:id="rId10"/>
    <p:sldId id="281" r:id="rId11"/>
    <p:sldId id="282" r:id="rId12"/>
    <p:sldId id="283" r:id="rId13"/>
    <p:sldId id="284" r:id="rId14"/>
    <p:sldId id="285" r:id="rId15"/>
    <p:sldId id="286" r:id="rId16"/>
    <p:sldId id="287" r:id="rId17"/>
    <p:sldId id="288" r:id="rId18"/>
  </p:sldIdLst>
  <p:sldSz cx="12446000" cy="6997700"/>
  <p:notesSz cx="12446000" cy="6997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126" d="100"/>
          <a:sy n="126" d="100"/>
        </p:scale>
        <p:origin x="72" y="30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5B4358-D0E1-4B41-86D4-61572653F22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A79C6704-CA3F-4281-BAAD-479B36587C5D}">
      <dgm:prSet phldrT="[Text]"/>
      <dgm:spPr>
        <a:noFill/>
      </dgm:spPr>
      <dgm:t>
        <a:bodyPr/>
        <a:lstStyle/>
        <a:p>
          <a:r>
            <a:rPr lang="en-US" dirty="0"/>
            <a:t>Visual Studio Template</a:t>
          </a:r>
        </a:p>
      </dgm:t>
    </dgm:pt>
    <dgm:pt modelId="{B067D62D-C415-493E-968F-EAAD889E5588}" type="parTrans" cxnId="{852B904D-D3DC-4766-824A-5936D942CA1D}">
      <dgm:prSet/>
      <dgm:spPr/>
      <dgm:t>
        <a:bodyPr/>
        <a:lstStyle/>
        <a:p>
          <a:endParaRPr lang="en-US"/>
        </a:p>
      </dgm:t>
    </dgm:pt>
    <dgm:pt modelId="{B762FFA2-1093-4C66-A10F-36B5D244B7D9}" type="sibTrans" cxnId="{852B904D-D3DC-4766-824A-5936D942CA1D}">
      <dgm:prSet/>
      <dgm:spPr/>
      <dgm:t>
        <a:bodyPr/>
        <a:lstStyle/>
        <a:p>
          <a:endParaRPr lang="en-US"/>
        </a:p>
      </dgm:t>
    </dgm:pt>
    <dgm:pt modelId="{1CB56914-EB22-43F0-8A05-A704CD8DE6F4}">
      <dgm:prSet phldrT="[Text]"/>
      <dgm:spPr/>
      <dgm:t>
        <a:bodyPr/>
        <a:lstStyle/>
        <a:p>
          <a:r>
            <a:rPr lang="en-US" dirty="0"/>
            <a:t>Simple</a:t>
          </a:r>
          <a:br>
            <a:rPr lang="en-US" dirty="0"/>
          </a:br>
          <a:r>
            <a:rPr lang="en-US" dirty="0"/>
            <a:t>Stock Bot</a:t>
          </a:r>
        </a:p>
      </dgm:t>
    </dgm:pt>
    <dgm:pt modelId="{155193F2-3CA9-402A-B6FA-AB349A38FAD8}" type="parTrans" cxnId="{73813B79-3C56-4601-8310-12658F74CE76}">
      <dgm:prSet/>
      <dgm:spPr/>
      <dgm:t>
        <a:bodyPr/>
        <a:lstStyle/>
        <a:p>
          <a:endParaRPr lang="en-US"/>
        </a:p>
      </dgm:t>
    </dgm:pt>
    <dgm:pt modelId="{E5D65C7D-397E-4058-AF75-899F08C93C20}" type="sibTrans" cxnId="{73813B79-3C56-4601-8310-12658F74CE76}">
      <dgm:prSet/>
      <dgm:spPr/>
      <dgm:t>
        <a:bodyPr/>
        <a:lstStyle/>
        <a:p>
          <a:endParaRPr lang="en-US"/>
        </a:p>
      </dgm:t>
    </dgm:pt>
    <dgm:pt modelId="{90BCC185-34E3-4608-B228-7D530CEBC318}">
      <dgm:prSet phldrT="[Text]"/>
      <dgm:spPr/>
      <dgm:t>
        <a:bodyPr/>
        <a:lstStyle/>
        <a:p>
          <a:r>
            <a:rPr lang="en-US" dirty="0"/>
            <a:t>LUIS</a:t>
          </a:r>
        </a:p>
      </dgm:t>
    </dgm:pt>
    <dgm:pt modelId="{83081088-0DBF-442A-9A42-DCB048922E16}" type="parTrans" cxnId="{481DE7E5-CA8A-4CFD-A00A-BE3D835FBA6F}">
      <dgm:prSet/>
      <dgm:spPr/>
      <dgm:t>
        <a:bodyPr/>
        <a:lstStyle/>
        <a:p>
          <a:endParaRPr lang="en-US"/>
        </a:p>
      </dgm:t>
    </dgm:pt>
    <dgm:pt modelId="{398A8C98-7824-44BF-B548-B0143BD64D9A}" type="sibTrans" cxnId="{481DE7E5-CA8A-4CFD-A00A-BE3D835FBA6F}">
      <dgm:prSet/>
      <dgm:spPr/>
      <dgm:t>
        <a:bodyPr/>
        <a:lstStyle/>
        <a:p>
          <a:endParaRPr lang="en-US"/>
        </a:p>
      </dgm:t>
    </dgm:pt>
    <dgm:pt modelId="{933B36D1-9D17-4C1E-800E-8C87D46F6EFB}">
      <dgm:prSet phldrT="[Text]"/>
      <dgm:spPr/>
      <dgm:t>
        <a:bodyPr/>
        <a:lstStyle/>
        <a:p>
          <a:r>
            <a:rPr lang="en-US" dirty="0"/>
            <a:t>Publish to Azure</a:t>
          </a:r>
        </a:p>
      </dgm:t>
    </dgm:pt>
    <dgm:pt modelId="{75393A13-A541-416E-84FD-C6F0AA256C88}" type="parTrans" cxnId="{DF7EC7B0-939E-4420-B6A3-9F09399503EB}">
      <dgm:prSet/>
      <dgm:spPr/>
      <dgm:t>
        <a:bodyPr/>
        <a:lstStyle/>
        <a:p>
          <a:endParaRPr lang="en-US"/>
        </a:p>
      </dgm:t>
    </dgm:pt>
    <dgm:pt modelId="{E56746E2-6550-4E75-9DB3-2E581D345975}" type="sibTrans" cxnId="{DF7EC7B0-939E-4420-B6A3-9F09399503EB}">
      <dgm:prSet/>
      <dgm:spPr/>
      <dgm:t>
        <a:bodyPr/>
        <a:lstStyle/>
        <a:p>
          <a:endParaRPr lang="en-US"/>
        </a:p>
      </dgm:t>
    </dgm:pt>
    <dgm:pt modelId="{1FEC7943-D612-49FB-BB52-B0A3C5809393}">
      <dgm:prSet phldrT="[Text]"/>
      <dgm:spPr/>
      <dgm:t>
        <a:bodyPr/>
        <a:lstStyle/>
        <a:p>
          <a:r>
            <a:rPr lang="en-US" dirty="0"/>
            <a:t>Add dialog smarts</a:t>
          </a:r>
        </a:p>
      </dgm:t>
    </dgm:pt>
    <dgm:pt modelId="{C2964C30-1A76-42CA-B59C-2B3A03B61270}" type="parTrans" cxnId="{A68281F8-C9F1-4F8D-B56B-6B83D6ED28CA}">
      <dgm:prSet/>
      <dgm:spPr/>
      <dgm:t>
        <a:bodyPr/>
        <a:lstStyle/>
        <a:p>
          <a:endParaRPr lang="en-US"/>
        </a:p>
      </dgm:t>
    </dgm:pt>
    <dgm:pt modelId="{8F505892-4CE2-45C0-9096-A973D8D2BA33}" type="sibTrans" cxnId="{A68281F8-C9F1-4F8D-B56B-6B83D6ED28CA}">
      <dgm:prSet/>
      <dgm:spPr/>
      <dgm:t>
        <a:bodyPr/>
        <a:lstStyle/>
        <a:p>
          <a:endParaRPr lang="en-US"/>
        </a:p>
      </dgm:t>
    </dgm:pt>
    <dgm:pt modelId="{E53251D1-D351-4038-8894-F87476882F31}">
      <dgm:prSet phldrT="[Text]"/>
      <dgm:spPr/>
      <dgm:t>
        <a:bodyPr/>
        <a:lstStyle/>
        <a:p>
          <a:r>
            <a:rPr lang="en-US" dirty="0"/>
            <a:t>Connect to users</a:t>
          </a:r>
        </a:p>
      </dgm:t>
    </dgm:pt>
    <dgm:pt modelId="{6F731442-2BD6-4704-A456-8F573DA5E62B}" type="parTrans" cxnId="{8F37FF4F-1FAF-4E92-B6EE-9E4335C7638D}">
      <dgm:prSet/>
      <dgm:spPr/>
      <dgm:t>
        <a:bodyPr/>
        <a:lstStyle/>
        <a:p>
          <a:endParaRPr lang="en-US"/>
        </a:p>
      </dgm:t>
    </dgm:pt>
    <dgm:pt modelId="{73E41D75-5EE5-4C51-A0EA-CEA2EF35DD43}" type="sibTrans" cxnId="{8F37FF4F-1FAF-4E92-B6EE-9E4335C7638D}">
      <dgm:prSet/>
      <dgm:spPr/>
      <dgm:t>
        <a:bodyPr/>
        <a:lstStyle/>
        <a:p>
          <a:endParaRPr lang="en-US"/>
        </a:p>
      </dgm:t>
    </dgm:pt>
    <dgm:pt modelId="{B4DE8866-2D1B-4CA1-BE32-F63C029FC3E5}" type="pres">
      <dgm:prSet presAssocID="{5A5B4358-D0E1-4B41-86D4-61572653F22F}" presName="Name0" presStyleCnt="0">
        <dgm:presLayoutVars>
          <dgm:dir/>
          <dgm:resizeHandles val="exact"/>
        </dgm:presLayoutVars>
      </dgm:prSet>
      <dgm:spPr/>
    </dgm:pt>
    <dgm:pt modelId="{CBE746B4-2E08-46DF-A922-554390BD3402}" type="pres">
      <dgm:prSet presAssocID="{A79C6704-CA3F-4281-BAAD-479B36587C5D}" presName="node" presStyleLbl="node1" presStyleIdx="0" presStyleCnt="6">
        <dgm:presLayoutVars>
          <dgm:bulletEnabled val="1"/>
        </dgm:presLayoutVars>
      </dgm:prSet>
      <dgm:spPr/>
    </dgm:pt>
    <dgm:pt modelId="{81A6AA8C-CE3B-428A-9D0C-9996D6AD2336}" type="pres">
      <dgm:prSet presAssocID="{B762FFA2-1093-4C66-A10F-36B5D244B7D9}" presName="sibTrans" presStyleLbl="sibTrans2D1" presStyleIdx="0" presStyleCnt="5"/>
      <dgm:spPr/>
    </dgm:pt>
    <dgm:pt modelId="{3B6D7F60-1601-45D7-B147-1EC1F29A8ACD}" type="pres">
      <dgm:prSet presAssocID="{B762FFA2-1093-4C66-A10F-36B5D244B7D9}" presName="connectorText" presStyleLbl="sibTrans2D1" presStyleIdx="0" presStyleCnt="5"/>
      <dgm:spPr/>
    </dgm:pt>
    <dgm:pt modelId="{FB2E4C23-4D46-4D5E-AAAC-897DF3E3158E}" type="pres">
      <dgm:prSet presAssocID="{1CB56914-EB22-43F0-8A05-A704CD8DE6F4}" presName="node" presStyleLbl="node1" presStyleIdx="1" presStyleCnt="6">
        <dgm:presLayoutVars>
          <dgm:bulletEnabled val="1"/>
        </dgm:presLayoutVars>
      </dgm:prSet>
      <dgm:spPr/>
    </dgm:pt>
    <dgm:pt modelId="{62EE3B8F-7382-4F48-8723-3062FC1BC403}" type="pres">
      <dgm:prSet presAssocID="{E5D65C7D-397E-4058-AF75-899F08C93C20}" presName="sibTrans" presStyleLbl="sibTrans2D1" presStyleIdx="1" presStyleCnt="5"/>
      <dgm:spPr/>
    </dgm:pt>
    <dgm:pt modelId="{17B7AB31-3716-4613-99CA-A869186DAB20}" type="pres">
      <dgm:prSet presAssocID="{E5D65C7D-397E-4058-AF75-899F08C93C20}" presName="connectorText" presStyleLbl="sibTrans2D1" presStyleIdx="1" presStyleCnt="5"/>
      <dgm:spPr/>
    </dgm:pt>
    <dgm:pt modelId="{F271B1F9-A5D6-429D-98DF-C2D67A2B4F33}" type="pres">
      <dgm:prSet presAssocID="{90BCC185-34E3-4608-B228-7D530CEBC318}" presName="node" presStyleLbl="node1" presStyleIdx="2" presStyleCnt="6">
        <dgm:presLayoutVars>
          <dgm:bulletEnabled val="1"/>
        </dgm:presLayoutVars>
      </dgm:prSet>
      <dgm:spPr/>
    </dgm:pt>
    <dgm:pt modelId="{1E4540B6-525E-465B-A3F8-833C625EE210}" type="pres">
      <dgm:prSet presAssocID="{398A8C98-7824-44BF-B548-B0143BD64D9A}" presName="sibTrans" presStyleLbl="sibTrans2D1" presStyleIdx="2" presStyleCnt="5"/>
      <dgm:spPr/>
    </dgm:pt>
    <dgm:pt modelId="{21FABED9-F82B-45BF-B325-63ACB5AB1805}" type="pres">
      <dgm:prSet presAssocID="{398A8C98-7824-44BF-B548-B0143BD64D9A}" presName="connectorText" presStyleLbl="sibTrans2D1" presStyleIdx="2" presStyleCnt="5"/>
      <dgm:spPr/>
    </dgm:pt>
    <dgm:pt modelId="{343C6BD2-B056-4CB2-A8F0-EC67294988C4}" type="pres">
      <dgm:prSet presAssocID="{933B36D1-9D17-4C1E-800E-8C87D46F6EFB}" presName="node" presStyleLbl="node1" presStyleIdx="3" presStyleCnt="6">
        <dgm:presLayoutVars>
          <dgm:bulletEnabled val="1"/>
        </dgm:presLayoutVars>
      </dgm:prSet>
      <dgm:spPr/>
    </dgm:pt>
    <dgm:pt modelId="{98FAD525-A9B9-4054-A5D9-AB0DF4C57663}" type="pres">
      <dgm:prSet presAssocID="{E56746E2-6550-4E75-9DB3-2E581D345975}" presName="sibTrans" presStyleLbl="sibTrans2D1" presStyleIdx="3" presStyleCnt="5"/>
      <dgm:spPr/>
    </dgm:pt>
    <dgm:pt modelId="{CD853261-EB8F-46FB-8C24-D0D25FBE5AE6}" type="pres">
      <dgm:prSet presAssocID="{E56746E2-6550-4E75-9DB3-2E581D345975}" presName="connectorText" presStyleLbl="sibTrans2D1" presStyleIdx="3" presStyleCnt="5"/>
      <dgm:spPr/>
    </dgm:pt>
    <dgm:pt modelId="{9B38A143-3434-4A01-AF20-0625B7FEDD63}" type="pres">
      <dgm:prSet presAssocID="{E53251D1-D351-4038-8894-F87476882F31}" presName="node" presStyleLbl="node1" presStyleIdx="4" presStyleCnt="6">
        <dgm:presLayoutVars>
          <dgm:bulletEnabled val="1"/>
        </dgm:presLayoutVars>
      </dgm:prSet>
      <dgm:spPr/>
    </dgm:pt>
    <dgm:pt modelId="{B0E4A8E1-27CC-4803-8CAA-D24D0EECAAA4}" type="pres">
      <dgm:prSet presAssocID="{73E41D75-5EE5-4C51-A0EA-CEA2EF35DD43}" presName="sibTrans" presStyleLbl="sibTrans2D1" presStyleIdx="4" presStyleCnt="5"/>
      <dgm:spPr/>
    </dgm:pt>
    <dgm:pt modelId="{17F5B954-88B7-4285-819D-380B086AD5CE}" type="pres">
      <dgm:prSet presAssocID="{73E41D75-5EE5-4C51-A0EA-CEA2EF35DD43}" presName="connectorText" presStyleLbl="sibTrans2D1" presStyleIdx="4" presStyleCnt="5"/>
      <dgm:spPr/>
    </dgm:pt>
    <dgm:pt modelId="{8A06BD96-3B08-4E05-98E8-99B5BBB9F138}" type="pres">
      <dgm:prSet presAssocID="{1FEC7943-D612-49FB-BB52-B0A3C5809393}" presName="node" presStyleLbl="node1" presStyleIdx="5" presStyleCnt="6">
        <dgm:presLayoutVars>
          <dgm:bulletEnabled val="1"/>
        </dgm:presLayoutVars>
      </dgm:prSet>
      <dgm:spPr/>
    </dgm:pt>
  </dgm:ptLst>
  <dgm:cxnLst>
    <dgm:cxn modelId="{AE80A411-FE8B-4697-9E69-10EF5104FF87}" type="presOf" srcId="{933B36D1-9D17-4C1E-800E-8C87D46F6EFB}" destId="{343C6BD2-B056-4CB2-A8F0-EC67294988C4}" srcOrd="0" destOrd="0" presId="urn:microsoft.com/office/officeart/2005/8/layout/process1"/>
    <dgm:cxn modelId="{042FE71B-CB3F-483E-B58F-B4C513F80E33}" type="presOf" srcId="{1FEC7943-D612-49FB-BB52-B0A3C5809393}" destId="{8A06BD96-3B08-4E05-98E8-99B5BBB9F138}" srcOrd="0" destOrd="0" presId="urn:microsoft.com/office/officeart/2005/8/layout/process1"/>
    <dgm:cxn modelId="{06B85D2C-15F9-45FB-BFAF-A6CEA0D65DAB}" type="presOf" srcId="{E56746E2-6550-4E75-9DB3-2E581D345975}" destId="{CD853261-EB8F-46FB-8C24-D0D25FBE5AE6}" srcOrd="1" destOrd="0" presId="urn:microsoft.com/office/officeart/2005/8/layout/process1"/>
    <dgm:cxn modelId="{22B96930-21E5-4DFC-B740-04FFCA875526}" type="presOf" srcId="{B762FFA2-1093-4C66-A10F-36B5D244B7D9}" destId="{81A6AA8C-CE3B-428A-9D0C-9996D6AD2336}" srcOrd="0" destOrd="0" presId="urn:microsoft.com/office/officeart/2005/8/layout/process1"/>
    <dgm:cxn modelId="{6D051A62-76CB-4B70-AF4D-7C8C38F6EC50}" type="presOf" srcId="{398A8C98-7824-44BF-B548-B0143BD64D9A}" destId="{1E4540B6-525E-465B-A3F8-833C625EE210}" srcOrd="0" destOrd="0" presId="urn:microsoft.com/office/officeart/2005/8/layout/process1"/>
    <dgm:cxn modelId="{852B904D-D3DC-4766-824A-5936D942CA1D}" srcId="{5A5B4358-D0E1-4B41-86D4-61572653F22F}" destId="{A79C6704-CA3F-4281-BAAD-479B36587C5D}" srcOrd="0" destOrd="0" parTransId="{B067D62D-C415-493E-968F-EAAD889E5588}" sibTransId="{B762FFA2-1093-4C66-A10F-36B5D244B7D9}"/>
    <dgm:cxn modelId="{8F37FF4F-1FAF-4E92-B6EE-9E4335C7638D}" srcId="{5A5B4358-D0E1-4B41-86D4-61572653F22F}" destId="{E53251D1-D351-4038-8894-F87476882F31}" srcOrd="4" destOrd="0" parTransId="{6F731442-2BD6-4704-A456-8F573DA5E62B}" sibTransId="{73E41D75-5EE5-4C51-A0EA-CEA2EF35DD43}"/>
    <dgm:cxn modelId="{74214558-216D-44A9-8717-0DAFB2086EA0}" type="presOf" srcId="{73E41D75-5EE5-4C51-A0EA-CEA2EF35DD43}" destId="{17F5B954-88B7-4285-819D-380B086AD5CE}" srcOrd="1" destOrd="0" presId="urn:microsoft.com/office/officeart/2005/8/layout/process1"/>
    <dgm:cxn modelId="{73813B79-3C56-4601-8310-12658F74CE76}" srcId="{5A5B4358-D0E1-4B41-86D4-61572653F22F}" destId="{1CB56914-EB22-43F0-8A05-A704CD8DE6F4}" srcOrd="1" destOrd="0" parTransId="{155193F2-3CA9-402A-B6FA-AB349A38FAD8}" sibTransId="{E5D65C7D-397E-4058-AF75-899F08C93C20}"/>
    <dgm:cxn modelId="{35ACE77A-48C1-4E90-BABE-319D1ED93944}" type="presOf" srcId="{B762FFA2-1093-4C66-A10F-36B5D244B7D9}" destId="{3B6D7F60-1601-45D7-B147-1EC1F29A8ACD}" srcOrd="1" destOrd="0" presId="urn:microsoft.com/office/officeart/2005/8/layout/process1"/>
    <dgm:cxn modelId="{7D0CF595-5396-4C5A-8409-56291DCC9967}" type="presOf" srcId="{398A8C98-7824-44BF-B548-B0143BD64D9A}" destId="{21FABED9-F82B-45BF-B325-63ACB5AB1805}" srcOrd="1" destOrd="0" presId="urn:microsoft.com/office/officeart/2005/8/layout/process1"/>
    <dgm:cxn modelId="{15578098-056A-4153-A51E-748A30C0C69F}" type="presOf" srcId="{90BCC185-34E3-4608-B228-7D530CEBC318}" destId="{F271B1F9-A5D6-429D-98DF-C2D67A2B4F33}" srcOrd="0" destOrd="0" presId="urn:microsoft.com/office/officeart/2005/8/layout/process1"/>
    <dgm:cxn modelId="{DF7EC7B0-939E-4420-B6A3-9F09399503EB}" srcId="{5A5B4358-D0E1-4B41-86D4-61572653F22F}" destId="{933B36D1-9D17-4C1E-800E-8C87D46F6EFB}" srcOrd="3" destOrd="0" parTransId="{75393A13-A541-416E-84FD-C6F0AA256C88}" sibTransId="{E56746E2-6550-4E75-9DB3-2E581D345975}"/>
    <dgm:cxn modelId="{FB4D3DBB-587C-4E0E-B7A0-E88705337307}" type="presOf" srcId="{5A5B4358-D0E1-4B41-86D4-61572653F22F}" destId="{B4DE8866-2D1B-4CA1-BE32-F63C029FC3E5}" srcOrd="0" destOrd="0" presId="urn:microsoft.com/office/officeart/2005/8/layout/process1"/>
    <dgm:cxn modelId="{8DC65EC7-0ABA-415E-A7C6-406C12F46BBC}" type="presOf" srcId="{A79C6704-CA3F-4281-BAAD-479B36587C5D}" destId="{CBE746B4-2E08-46DF-A922-554390BD3402}" srcOrd="0" destOrd="0" presId="urn:microsoft.com/office/officeart/2005/8/layout/process1"/>
    <dgm:cxn modelId="{981246CF-4DC1-4942-82EF-A9D405B23CFE}" type="presOf" srcId="{E56746E2-6550-4E75-9DB3-2E581D345975}" destId="{98FAD525-A9B9-4054-A5D9-AB0DF4C57663}" srcOrd="0" destOrd="0" presId="urn:microsoft.com/office/officeart/2005/8/layout/process1"/>
    <dgm:cxn modelId="{F0DBF0D1-16CA-485D-B69E-DD7039851379}" type="presOf" srcId="{E5D65C7D-397E-4058-AF75-899F08C93C20}" destId="{62EE3B8F-7382-4F48-8723-3062FC1BC403}" srcOrd="0" destOrd="0" presId="urn:microsoft.com/office/officeart/2005/8/layout/process1"/>
    <dgm:cxn modelId="{D28D83D2-7F66-41AF-B1D9-738FAB087C25}" type="presOf" srcId="{73E41D75-5EE5-4C51-A0EA-CEA2EF35DD43}" destId="{B0E4A8E1-27CC-4803-8CAA-D24D0EECAAA4}" srcOrd="0" destOrd="0" presId="urn:microsoft.com/office/officeart/2005/8/layout/process1"/>
    <dgm:cxn modelId="{89ED59D5-983B-449D-8ECA-62AFDC5F0B96}" type="presOf" srcId="{E5D65C7D-397E-4058-AF75-899F08C93C20}" destId="{17B7AB31-3716-4613-99CA-A869186DAB20}" srcOrd="1" destOrd="0" presId="urn:microsoft.com/office/officeart/2005/8/layout/process1"/>
    <dgm:cxn modelId="{481DE7E5-CA8A-4CFD-A00A-BE3D835FBA6F}" srcId="{5A5B4358-D0E1-4B41-86D4-61572653F22F}" destId="{90BCC185-34E3-4608-B228-7D530CEBC318}" srcOrd="2" destOrd="0" parTransId="{83081088-0DBF-442A-9A42-DCB048922E16}" sibTransId="{398A8C98-7824-44BF-B548-B0143BD64D9A}"/>
    <dgm:cxn modelId="{7B73BDE8-7F3A-4412-8912-4C5680C38C68}" type="presOf" srcId="{E53251D1-D351-4038-8894-F87476882F31}" destId="{9B38A143-3434-4A01-AF20-0625B7FEDD63}" srcOrd="0" destOrd="0" presId="urn:microsoft.com/office/officeart/2005/8/layout/process1"/>
    <dgm:cxn modelId="{E6E51AF6-1EE1-4996-BF8D-5984A73EB006}" type="presOf" srcId="{1CB56914-EB22-43F0-8A05-A704CD8DE6F4}" destId="{FB2E4C23-4D46-4D5E-AAAC-897DF3E3158E}" srcOrd="0" destOrd="0" presId="urn:microsoft.com/office/officeart/2005/8/layout/process1"/>
    <dgm:cxn modelId="{A68281F8-C9F1-4F8D-B56B-6B83D6ED28CA}" srcId="{5A5B4358-D0E1-4B41-86D4-61572653F22F}" destId="{1FEC7943-D612-49FB-BB52-B0A3C5809393}" srcOrd="5" destOrd="0" parTransId="{C2964C30-1A76-42CA-B59C-2B3A03B61270}" sibTransId="{8F505892-4CE2-45C0-9096-A973D8D2BA33}"/>
    <dgm:cxn modelId="{99E67B8C-01CC-4EC8-B32B-12B513BBFF12}" type="presParOf" srcId="{B4DE8866-2D1B-4CA1-BE32-F63C029FC3E5}" destId="{CBE746B4-2E08-46DF-A922-554390BD3402}" srcOrd="0" destOrd="0" presId="urn:microsoft.com/office/officeart/2005/8/layout/process1"/>
    <dgm:cxn modelId="{3F4DC1C5-D612-4A72-B538-B51C75DC29CE}" type="presParOf" srcId="{B4DE8866-2D1B-4CA1-BE32-F63C029FC3E5}" destId="{81A6AA8C-CE3B-428A-9D0C-9996D6AD2336}" srcOrd="1" destOrd="0" presId="urn:microsoft.com/office/officeart/2005/8/layout/process1"/>
    <dgm:cxn modelId="{5EB14841-E7F9-4FC1-B8A7-2C65A0F728A8}" type="presParOf" srcId="{81A6AA8C-CE3B-428A-9D0C-9996D6AD2336}" destId="{3B6D7F60-1601-45D7-B147-1EC1F29A8ACD}" srcOrd="0" destOrd="0" presId="urn:microsoft.com/office/officeart/2005/8/layout/process1"/>
    <dgm:cxn modelId="{4BD07002-4C2C-4B7F-B2FA-F47009D44011}" type="presParOf" srcId="{B4DE8866-2D1B-4CA1-BE32-F63C029FC3E5}" destId="{FB2E4C23-4D46-4D5E-AAAC-897DF3E3158E}" srcOrd="2" destOrd="0" presId="urn:microsoft.com/office/officeart/2005/8/layout/process1"/>
    <dgm:cxn modelId="{AF4859DB-0D15-40E8-89EC-676C2A5F11EF}" type="presParOf" srcId="{B4DE8866-2D1B-4CA1-BE32-F63C029FC3E5}" destId="{62EE3B8F-7382-4F48-8723-3062FC1BC403}" srcOrd="3" destOrd="0" presId="urn:microsoft.com/office/officeart/2005/8/layout/process1"/>
    <dgm:cxn modelId="{6394266C-A4B4-4CAF-B95A-A9AC5BBFBDC7}" type="presParOf" srcId="{62EE3B8F-7382-4F48-8723-3062FC1BC403}" destId="{17B7AB31-3716-4613-99CA-A869186DAB20}" srcOrd="0" destOrd="0" presId="urn:microsoft.com/office/officeart/2005/8/layout/process1"/>
    <dgm:cxn modelId="{5AEB5FB8-4D74-4BD9-B817-6081212020C2}" type="presParOf" srcId="{B4DE8866-2D1B-4CA1-BE32-F63C029FC3E5}" destId="{F271B1F9-A5D6-429D-98DF-C2D67A2B4F33}" srcOrd="4" destOrd="0" presId="urn:microsoft.com/office/officeart/2005/8/layout/process1"/>
    <dgm:cxn modelId="{42DDD404-CBE5-4D8B-831E-71F3C0CC4987}" type="presParOf" srcId="{B4DE8866-2D1B-4CA1-BE32-F63C029FC3E5}" destId="{1E4540B6-525E-465B-A3F8-833C625EE210}" srcOrd="5" destOrd="0" presId="urn:microsoft.com/office/officeart/2005/8/layout/process1"/>
    <dgm:cxn modelId="{8B6ABAB1-97F3-44B9-8583-226BB2F47412}" type="presParOf" srcId="{1E4540B6-525E-465B-A3F8-833C625EE210}" destId="{21FABED9-F82B-45BF-B325-63ACB5AB1805}" srcOrd="0" destOrd="0" presId="urn:microsoft.com/office/officeart/2005/8/layout/process1"/>
    <dgm:cxn modelId="{1E99320E-8A3F-432E-B691-EC378F62AF40}" type="presParOf" srcId="{B4DE8866-2D1B-4CA1-BE32-F63C029FC3E5}" destId="{343C6BD2-B056-4CB2-A8F0-EC67294988C4}" srcOrd="6" destOrd="0" presId="urn:microsoft.com/office/officeart/2005/8/layout/process1"/>
    <dgm:cxn modelId="{8EDBCC33-8256-4292-A1C5-FC8D07E1AABA}" type="presParOf" srcId="{B4DE8866-2D1B-4CA1-BE32-F63C029FC3E5}" destId="{98FAD525-A9B9-4054-A5D9-AB0DF4C57663}" srcOrd="7" destOrd="0" presId="urn:microsoft.com/office/officeart/2005/8/layout/process1"/>
    <dgm:cxn modelId="{34D68D40-06E7-44F4-8405-55438F3AD59D}" type="presParOf" srcId="{98FAD525-A9B9-4054-A5D9-AB0DF4C57663}" destId="{CD853261-EB8F-46FB-8C24-D0D25FBE5AE6}" srcOrd="0" destOrd="0" presId="urn:microsoft.com/office/officeart/2005/8/layout/process1"/>
    <dgm:cxn modelId="{1AB25C00-FBF7-4CCA-9526-E674903C85F1}" type="presParOf" srcId="{B4DE8866-2D1B-4CA1-BE32-F63C029FC3E5}" destId="{9B38A143-3434-4A01-AF20-0625B7FEDD63}" srcOrd="8" destOrd="0" presId="urn:microsoft.com/office/officeart/2005/8/layout/process1"/>
    <dgm:cxn modelId="{10F7193D-DA8C-456F-A5A3-22027A2545A0}" type="presParOf" srcId="{B4DE8866-2D1B-4CA1-BE32-F63C029FC3E5}" destId="{B0E4A8E1-27CC-4803-8CAA-D24D0EECAAA4}" srcOrd="9" destOrd="0" presId="urn:microsoft.com/office/officeart/2005/8/layout/process1"/>
    <dgm:cxn modelId="{E4196142-B10A-4AEF-98F3-77B655F87CE9}" type="presParOf" srcId="{B0E4A8E1-27CC-4803-8CAA-D24D0EECAAA4}" destId="{17F5B954-88B7-4285-819D-380B086AD5CE}" srcOrd="0" destOrd="0" presId="urn:microsoft.com/office/officeart/2005/8/layout/process1"/>
    <dgm:cxn modelId="{1334FBA8-857A-4813-A9FD-CC33DD44B831}" type="presParOf" srcId="{B4DE8866-2D1B-4CA1-BE32-F63C029FC3E5}" destId="{8A06BD96-3B08-4E05-98E8-99B5BBB9F138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A5B4358-D0E1-4B41-86D4-61572653F22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A79C6704-CA3F-4281-BAAD-479B36587C5D}">
      <dgm:prSet phldrT="[Text]"/>
      <dgm:spPr>
        <a:noFill/>
      </dgm:spPr>
      <dgm:t>
        <a:bodyPr/>
        <a:lstStyle/>
        <a:p>
          <a:r>
            <a:rPr lang="en-US" dirty="0"/>
            <a:t>Visual Studio Template</a:t>
          </a:r>
        </a:p>
      </dgm:t>
    </dgm:pt>
    <dgm:pt modelId="{B067D62D-C415-493E-968F-EAAD889E5588}" type="parTrans" cxnId="{852B904D-D3DC-4766-824A-5936D942CA1D}">
      <dgm:prSet/>
      <dgm:spPr/>
      <dgm:t>
        <a:bodyPr/>
        <a:lstStyle/>
        <a:p>
          <a:endParaRPr lang="en-US"/>
        </a:p>
      </dgm:t>
    </dgm:pt>
    <dgm:pt modelId="{B762FFA2-1093-4C66-A10F-36B5D244B7D9}" type="sibTrans" cxnId="{852B904D-D3DC-4766-824A-5936D942CA1D}">
      <dgm:prSet/>
      <dgm:spPr/>
      <dgm:t>
        <a:bodyPr/>
        <a:lstStyle/>
        <a:p>
          <a:endParaRPr lang="en-US"/>
        </a:p>
      </dgm:t>
    </dgm:pt>
    <dgm:pt modelId="{1CB56914-EB22-43F0-8A05-A704CD8DE6F4}">
      <dgm:prSet phldrT="[Text]"/>
      <dgm:spPr>
        <a:solidFill>
          <a:schemeClr val="bg2">
            <a:lumMod val="75000"/>
            <a:lumOff val="25000"/>
          </a:schemeClr>
        </a:solidFill>
      </dgm:spPr>
      <dgm:t>
        <a:bodyPr/>
        <a:lstStyle/>
        <a:p>
          <a:r>
            <a:rPr lang="en-US" dirty="0"/>
            <a:t>Simple</a:t>
          </a:r>
          <a:br>
            <a:rPr lang="en-US" dirty="0"/>
          </a:br>
          <a:r>
            <a:rPr lang="en-US" dirty="0"/>
            <a:t>Stock Bot</a:t>
          </a:r>
        </a:p>
      </dgm:t>
    </dgm:pt>
    <dgm:pt modelId="{155193F2-3CA9-402A-B6FA-AB349A38FAD8}" type="parTrans" cxnId="{73813B79-3C56-4601-8310-12658F74CE76}">
      <dgm:prSet/>
      <dgm:spPr/>
      <dgm:t>
        <a:bodyPr/>
        <a:lstStyle/>
        <a:p>
          <a:endParaRPr lang="en-US"/>
        </a:p>
      </dgm:t>
    </dgm:pt>
    <dgm:pt modelId="{E5D65C7D-397E-4058-AF75-899F08C93C20}" type="sibTrans" cxnId="{73813B79-3C56-4601-8310-12658F74CE76}">
      <dgm:prSet/>
      <dgm:spPr/>
      <dgm:t>
        <a:bodyPr/>
        <a:lstStyle/>
        <a:p>
          <a:endParaRPr lang="en-US"/>
        </a:p>
      </dgm:t>
    </dgm:pt>
    <dgm:pt modelId="{90BCC185-34E3-4608-B228-7D530CEBC318}">
      <dgm:prSet phldrT="[Text]"/>
      <dgm:spPr>
        <a:solidFill>
          <a:schemeClr val="bg2">
            <a:lumMod val="75000"/>
            <a:lumOff val="25000"/>
          </a:schemeClr>
        </a:solidFill>
      </dgm:spPr>
      <dgm:t>
        <a:bodyPr/>
        <a:lstStyle/>
        <a:p>
          <a:r>
            <a:rPr lang="en-US" dirty="0"/>
            <a:t>LUIS</a:t>
          </a:r>
        </a:p>
      </dgm:t>
    </dgm:pt>
    <dgm:pt modelId="{83081088-0DBF-442A-9A42-DCB048922E16}" type="parTrans" cxnId="{481DE7E5-CA8A-4CFD-A00A-BE3D835FBA6F}">
      <dgm:prSet/>
      <dgm:spPr/>
      <dgm:t>
        <a:bodyPr/>
        <a:lstStyle/>
        <a:p>
          <a:endParaRPr lang="en-US"/>
        </a:p>
      </dgm:t>
    </dgm:pt>
    <dgm:pt modelId="{398A8C98-7824-44BF-B548-B0143BD64D9A}" type="sibTrans" cxnId="{481DE7E5-CA8A-4CFD-A00A-BE3D835FBA6F}">
      <dgm:prSet/>
      <dgm:spPr/>
      <dgm:t>
        <a:bodyPr/>
        <a:lstStyle/>
        <a:p>
          <a:endParaRPr lang="en-US"/>
        </a:p>
      </dgm:t>
    </dgm:pt>
    <dgm:pt modelId="{933B36D1-9D17-4C1E-800E-8C87D46F6EFB}">
      <dgm:prSet phldrT="[Text]"/>
      <dgm:spPr>
        <a:solidFill>
          <a:schemeClr val="bg2">
            <a:lumMod val="75000"/>
            <a:lumOff val="25000"/>
          </a:schemeClr>
        </a:solidFill>
      </dgm:spPr>
      <dgm:t>
        <a:bodyPr/>
        <a:lstStyle/>
        <a:p>
          <a:r>
            <a:rPr lang="en-US" dirty="0"/>
            <a:t>Publish to Azure</a:t>
          </a:r>
        </a:p>
      </dgm:t>
    </dgm:pt>
    <dgm:pt modelId="{75393A13-A541-416E-84FD-C6F0AA256C88}" type="parTrans" cxnId="{DF7EC7B0-939E-4420-B6A3-9F09399503EB}">
      <dgm:prSet/>
      <dgm:spPr/>
      <dgm:t>
        <a:bodyPr/>
        <a:lstStyle/>
        <a:p>
          <a:endParaRPr lang="en-US"/>
        </a:p>
      </dgm:t>
    </dgm:pt>
    <dgm:pt modelId="{E56746E2-6550-4E75-9DB3-2E581D345975}" type="sibTrans" cxnId="{DF7EC7B0-939E-4420-B6A3-9F09399503EB}">
      <dgm:prSet/>
      <dgm:spPr/>
      <dgm:t>
        <a:bodyPr/>
        <a:lstStyle/>
        <a:p>
          <a:endParaRPr lang="en-US"/>
        </a:p>
      </dgm:t>
    </dgm:pt>
    <dgm:pt modelId="{1FEC7943-D612-49FB-BB52-B0A3C5809393}">
      <dgm:prSet phldrT="[Text]"/>
      <dgm:spPr>
        <a:solidFill>
          <a:schemeClr val="bg2">
            <a:lumMod val="75000"/>
            <a:lumOff val="25000"/>
          </a:schemeClr>
        </a:solidFill>
      </dgm:spPr>
      <dgm:t>
        <a:bodyPr/>
        <a:lstStyle/>
        <a:p>
          <a:r>
            <a:rPr lang="en-US" dirty="0"/>
            <a:t>Add dialog smarts</a:t>
          </a:r>
        </a:p>
      </dgm:t>
    </dgm:pt>
    <dgm:pt modelId="{C2964C30-1A76-42CA-B59C-2B3A03B61270}" type="parTrans" cxnId="{A68281F8-C9F1-4F8D-B56B-6B83D6ED28CA}">
      <dgm:prSet/>
      <dgm:spPr/>
      <dgm:t>
        <a:bodyPr/>
        <a:lstStyle/>
        <a:p>
          <a:endParaRPr lang="en-US"/>
        </a:p>
      </dgm:t>
    </dgm:pt>
    <dgm:pt modelId="{8F505892-4CE2-45C0-9096-A973D8D2BA33}" type="sibTrans" cxnId="{A68281F8-C9F1-4F8D-B56B-6B83D6ED28CA}">
      <dgm:prSet/>
      <dgm:spPr/>
      <dgm:t>
        <a:bodyPr/>
        <a:lstStyle/>
        <a:p>
          <a:endParaRPr lang="en-US"/>
        </a:p>
      </dgm:t>
    </dgm:pt>
    <dgm:pt modelId="{E53251D1-D351-4038-8894-F87476882F31}">
      <dgm:prSet phldrT="[Text]"/>
      <dgm:spPr>
        <a:solidFill>
          <a:schemeClr val="bg2">
            <a:lumMod val="75000"/>
            <a:lumOff val="25000"/>
          </a:schemeClr>
        </a:solidFill>
      </dgm:spPr>
      <dgm:t>
        <a:bodyPr/>
        <a:lstStyle/>
        <a:p>
          <a:r>
            <a:rPr lang="en-US" dirty="0"/>
            <a:t>Connect to users</a:t>
          </a:r>
        </a:p>
      </dgm:t>
    </dgm:pt>
    <dgm:pt modelId="{6F731442-2BD6-4704-A456-8F573DA5E62B}" type="parTrans" cxnId="{8F37FF4F-1FAF-4E92-B6EE-9E4335C7638D}">
      <dgm:prSet/>
      <dgm:spPr/>
      <dgm:t>
        <a:bodyPr/>
        <a:lstStyle/>
        <a:p>
          <a:endParaRPr lang="en-US"/>
        </a:p>
      </dgm:t>
    </dgm:pt>
    <dgm:pt modelId="{73E41D75-5EE5-4C51-A0EA-CEA2EF35DD43}" type="sibTrans" cxnId="{8F37FF4F-1FAF-4E92-B6EE-9E4335C7638D}">
      <dgm:prSet/>
      <dgm:spPr/>
      <dgm:t>
        <a:bodyPr/>
        <a:lstStyle/>
        <a:p>
          <a:endParaRPr lang="en-US"/>
        </a:p>
      </dgm:t>
    </dgm:pt>
    <dgm:pt modelId="{B4DE8866-2D1B-4CA1-BE32-F63C029FC3E5}" type="pres">
      <dgm:prSet presAssocID="{5A5B4358-D0E1-4B41-86D4-61572653F22F}" presName="Name0" presStyleCnt="0">
        <dgm:presLayoutVars>
          <dgm:dir/>
          <dgm:resizeHandles val="exact"/>
        </dgm:presLayoutVars>
      </dgm:prSet>
      <dgm:spPr/>
    </dgm:pt>
    <dgm:pt modelId="{CBE746B4-2E08-46DF-A922-554390BD3402}" type="pres">
      <dgm:prSet presAssocID="{A79C6704-CA3F-4281-BAAD-479B36587C5D}" presName="node" presStyleLbl="node1" presStyleIdx="0" presStyleCnt="6">
        <dgm:presLayoutVars>
          <dgm:bulletEnabled val="1"/>
        </dgm:presLayoutVars>
      </dgm:prSet>
      <dgm:spPr/>
    </dgm:pt>
    <dgm:pt modelId="{81A6AA8C-CE3B-428A-9D0C-9996D6AD2336}" type="pres">
      <dgm:prSet presAssocID="{B762FFA2-1093-4C66-A10F-36B5D244B7D9}" presName="sibTrans" presStyleLbl="sibTrans2D1" presStyleIdx="0" presStyleCnt="5"/>
      <dgm:spPr/>
    </dgm:pt>
    <dgm:pt modelId="{3B6D7F60-1601-45D7-B147-1EC1F29A8ACD}" type="pres">
      <dgm:prSet presAssocID="{B762FFA2-1093-4C66-A10F-36B5D244B7D9}" presName="connectorText" presStyleLbl="sibTrans2D1" presStyleIdx="0" presStyleCnt="5"/>
      <dgm:spPr/>
    </dgm:pt>
    <dgm:pt modelId="{FB2E4C23-4D46-4D5E-AAAC-897DF3E3158E}" type="pres">
      <dgm:prSet presAssocID="{1CB56914-EB22-43F0-8A05-A704CD8DE6F4}" presName="node" presStyleLbl="node1" presStyleIdx="1" presStyleCnt="6">
        <dgm:presLayoutVars>
          <dgm:bulletEnabled val="1"/>
        </dgm:presLayoutVars>
      </dgm:prSet>
      <dgm:spPr/>
    </dgm:pt>
    <dgm:pt modelId="{62EE3B8F-7382-4F48-8723-3062FC1BC403}" type="pres">
      <dgm:prSet presAssocID="{E5D65C7D-397E-4058-AF75-899F08C93C20}" presName="sibTrans" presStyleLbl="sibTrans2D1" presStyleIdx="1" presStyleCnt="5"/>
      <dgm:spPr/>
    </dgm:pt>
    <dgm:pt modelId="{17B7AB31-3716-4613-99CA-A869186DAB20}" type="pres">
      <dgm:prSet presAssocID="{E5D65C7D-397E-4058-AF75-899F08C93C20}" presName="connectorText" presStyleLbl="sibTrans2D1" presStyleIdx="1" presStyleCnt="5"/>
      <dgm:spPr/>
    </dgm:pt>
    <dgm:pt modelId="{F271B1F9-A5D6-429D-98DF-C2D67A2B4F33}" type="pres">
      <dgm:prSet presAssocID="{90BCC185-34E3-4608-B228-7D530CEBC318}" presName="node" presStyleLbl="node1" presStyleIdx="2" presStyleCnt="6">
        <dgm:presLayoutVars>
          <dgm:bulletEnabled val="1"/>
        </dgm:presLayoutVars>
      </dgm:prSet>
      <dgm:spPr/>
    </dgm:pt>
    <dgm:pt modelId="{1E4540B6-525E-465B-A3F8-833C625EE210}" type="pres">
      <dgm:prSet presAssocID="{398A8C98-7824-44BF-B548-B0143BD64D9A}" presName="sibTrans" presStyleLbl="sibTrans2D1" presStyleIdx="2" presStyleCnt="5"/>
      <dgm:spPr/>
    </dgm:pt>
    <dgm:pt modelId="{21FABED9-F82B-45BF-B325-63ACB5AB1805}" type="pres">
      <dgm:prSet presAssocID="{398A8C98-7824-44BF-B548-B0143BD64D9A}" presName="connectorText" presStyleLbl="sibTrans2D1" presStyleIdx="2" presStyleCnt="5"/>
      <dgm:spPr/>
    </dgm:pt>
    <dgm:pt modelId="{343C6BD2-B056-4CB2-A8F0-EC67294988C4}" type="pres">
      <dgm:prSet presAssocID="{933B36D1-9D17-4C1E-800E-8C87D46F6EFB}" presName="node" presStyleLbl="node1" presStyleIdx="3" presStyleCnt="6">
        <dgm:presLayoutVars>
          <dgm:bulletEnabled val="1"/>
        </dgm:presLayoutVars>
      </dgm:prSet>
      <dgm:spPr/>
    </dgm:pt>
    <dgm:pt modelId="{98FAD525-A9B9-4054-A5D9-AB0DF4C57663}" type="pres">
      <dgm:prSet presAssocID="{E56746E2-6550-4E75-9DB3-2E581D345975}" presName="sibTrans" presStyleLbl="sibTrans2D1" presStyleIdx="3" presStyleCnt="5"/>
      <dgm:spPr/>
    </dgm:pt>
    <dgm:pt modelId="{CD853261-EB8F-46FB-8C24-D0D25FBE5AE6}" type="pres">
      <dgm:prSet presAssocID="{E56746E2-6550-4E75-9DB3-2E581D345975}" presName="connectorText" presStyleLbl="sibTrans2D1" presStyleIdx="3" presStyleCnt="5"/>
      <dgm:spPr/>
    </dgm:pt>
    <dgm:pt modelId="{9B38A143-3434-4A01-AF20-0625B7FEDD63}" type="pres">
      <dgm:prSet presAssocID="{E53251D1-D351-4038-8894-F87476882F31}" presName="node" presStyleLbl="node1" presStyleIdx="4" presStyleCnt="6">
        <dgm:presLayoutVars>
          <dgm:bulletEnabled val="1"/>
        </dgm:presLayoutVars>
      </dgm:prSet>
      <dgm:spPr/>
    </dgm:pt>
    <dgm:pt modelId="{B0E4A8E1-27CC-4803-8CAA-D24D0EECAAA4}" type="pres">
      <dgm:prSet presAssocID="{73E41D75-5EE5-4C51-A0EA-CEA2EF35DD43}" presName="sibTrans" presStyleLbl="sibTrans2D1" presStyleIdx="4" presStyleCnt="5"/>
      <dgm:spPr/>
    </dgm:pt>
    <dgm:pt modelId="{17F5B954-88B7-4285-819D-380B086AD5CE}" type="pres">
      <dgm:prSet presAssocID="{73E41D75-5EE5-4C51-A0EA-CEA2EF35DD43}" presName="connectorText" presStyleLbl="sibTrans2D1" presStyleIdx="4" presStyleCnt="5"/>
      <dgm:spPr/>
    </dgm:pt>
    <dgm:pt modelId="{8A06BD96-3B08-4E05-98E8-99B5BBB9F138}" type="pres">
      <dgm:prSet presAssocID="{1FEC7943-D612-49FB-BB52-B0A3C5809393}" presName="node" presStyleLbl="node1" presStyleIdx="5" presStyleCnt="6">
        <dgm:presLayoutVars>
          <dgm:bulletEnabled val="1"/>
        </dgm:presLayoutVars>
      </dgm:prSet>
      <dgm:spPr/>
    </dgm:pt>
  </dgm:ptLst>
  <dgm:cxnLst>
    <dgm:cxn modelId="{AE80A411-FE8B-4697-9E69-10EF5104FF87}" type="presOf" srcId="{933B36D1-9D17-4C1E-800E-8C87D46F6EFB}" destId="{343C6BD2-B056-4CB2-A8F0-EC67294988C4}" srcOrd="0" destOrd="0" presId="urn:microsoft.com/office/officeart/2005/8/layout/process1"/>
    <dgm:cxn modelId="{042FE71B-CB3F-483E-B58F-B4C513F80E33}" type="presOf" srcId="{1FEC7943-D612-49FB-BB52-B0A3C5809393}" destId="{8A06BD96-3B08-4E05-98E8-99B5BBB9F138}" srcOrd="0" destOrd="0" presId="urn:microsoft.com/office/officeart/2005/8/layout/process1"/>
    <dgm:cxn modelId="{06B85D2C-15F9-45FB-BFAF-A6CEA0D65DAB}" type="presOf" srcId="{E56746E2-6550-4E75-9DB3-2E581D345975}" destId="{CD853261-EB8F-46FB-8C24-D0D25FBE5AE6}" srcOrd="1" destOrd="0" presId="urn:microsoft.com/office/officeart/2005/8/layout/process1"/>
    <dgm:cxn modelId="{22B96930-21E5-4DFC-B740-04FFCA875526}" type="presOf" srcId="{B762FFA2-1093-4C66-A10F-36B5D244B7D9}" destId="{81A6AA8C-CE3B-428A-9D0C-9996D6AD2336}" srcOrd="0" destOrd="0" presId="urn:microsoft.com/office/officeart/2005/8/layout/process1"/>
    <dgm:cxn modelId="{6D051A62-76CB-4B70-AF4D-7C8C38F6EC50}" type="presOf" srcId="{398A8C98-7824-44BF-B548-B0143BD64D9A}" destId="{1E4540B6-525E-465B-A3F8-833C625EE210}" srcOrd="0" destOrd="0" presId="urn:microsoft.com/office/officeart/2005/8/layout/process1"/>
    <dgm:cxn modelId="{852B904D-D3DC-4766-824A-5936D942CA1D}" srcId="{5A5B4358-D0E1-4B41-86D4-61572653F22F}" destId="{A79C6704-CA3F-4281-BAAD-479B36587C5D}" srcOrd="0" destOrd="0" parTransId="{B067D62D-C415-493E-968F-EAAD889E5588}" sibTransId="{B762FFA2-1093-4C66-A10F-36B5D244B7D9}"/>
    <dgm:cxn modelId="{8F37FF4F-1FAF-4E92-B6EE-9E4335C7638D}" srcId="{5A5B4358-D0E1-4B41-86D4-61572653F22F}" destId="{E53251D1-D351-4038-8894-F87476882F31}" srcOrd="4" destOrd="0" parTransId="{6F731442-2BD6-4704-A456-8F573DA5E62B}" sibTransId="{73E41D75-5EE5-4C51-A0EA-CEA2EF35DD43}"/>
    <dgm:cxn modelId="{74214558-216D-44A9-8717-0DAFB2086EA0}" type="presOf" srcId="{73E41D75-5EE5-4C51-A0EA-CEA2EF35DD43}" destId="{17F5B954-88B7-4285-819D-380B086AD5CE}" srcOrd="1" destOrd="0" presId="urn:microsoft.com/office/officeart/2005/8/layout/process1"/>
    <dgm:cxn modelId="{73813B79-3C56-4601-8310-12658F74CE76}" srcId="{5A5B4358-D0E1-4B41-86D4-61572653F22F}" destId="{1CB56914-EB22-43F0-8A05-A704CD8DE6F4}" srcOrd="1" destOrd="0" parTransId="{155193F2-3CA9-402A-B6FA-AB349A38FAD8}" sibTransId="{E5D65C7D-397E-4058-AF75-899F08C93C20}"/>
    <dgm:cxn modelId="{35ACE77A-48C1-4E90-BABE-319D1ED93944}" type="presOf" srcId="{B762FFA2-1093-4C66-A10F-36B5D244B7D9}" destId="{3B6D7F60-1601-45D7-B147-1EC1F29A8ACD}" srcOrd="1" destOrd="0" presId="urn:microsoft.com/office/officeart/2005/8/layout/process1"/>
    <dgm:cxn modelId="{7D0CF595-5396-4C5A-8409-56291DCC9967}" type="presOf" srcId="{398A8C98-7824-44BF-B548-B0143BD64D9A}" destId="{21FABED9-F82B-45BF-B325-63ACB5AB1805}" srcOrd="1" destOrd="0" presId="urn:microsoft.com/office/officeart/2005/8/layout/process1"/>
    <dgm:cxn modelId="{15578098-056A-4153-A51E-748A30C0C69F}" type="presOf" srcId="{90BCC185-34E3-4608-B228-7D530CEBC318}" destId="{F271B1F9-A5D6-429D-98DF-C2D67A2B4F33}" srcOrd="0" destOrd="0" presId="urn:microsoft.com/office/officeart/2005/8/layout/process1"/>
    <dgm:cxn modelId="{DF7EC7B0-939E-4420-B6A3-9F09399503EB}" srcId="{5A5B4358-D0E1-4B41-86D4-61572653F22F}" destId="{933B36D1-9D17-4C1E-800E-8C87D46F6EFB}" srcOrd="3" destOrd="0" parTransId="{75393A13-A541-416E-84FD-C6F0AA256C88}" sibTransId="{E56746E2-6550-4E75-9DB3-2E581D345975}"/>
    <dgm:cxn modelId="{FB4D3DBB-587C-4E0E-B7A0-E88705337307}" type="presOf" srcId="{5A5B4358-D0E1-4B41-86D4-61572653F22F}" destId="{B4DE8866-2D1B-4CA1-BE32-F63C029FC3E5}" srcOrd="0" destOrd="0" presId="urn:microsoft.com/office/officeart/2005/8/layout/process1"/>
    <dgm:cxn modelId="{8DC65EC7-0ABA-415E-A7C6-406C12F46BBC}" type="presOf" srcId="{A79C6704-CA3F-4281-BAAD-479B36587C5D}" destId="{CBE746B4-2E08-46DF-A922-554390BD3402}" srcOrd="0" destOrd="0" presId="urn:microsoft.com/office/officeart/2005/8/layout/process1"/>
    <dgm:cxn modelId="{981246CF-4DC1-4942-82EF-A9D405B23CFE}" type="presOf" srcId="{E56746E2-6550-4E75-9DB3-2E581D345975}" destId="{98FAD525-A9B9-4054-A5D9-AB0DF4C57663}" srcOrd="0" destOrd="0" presId="urn:microsoft.com/office/officeart/2005/8/layout/process1"/>
    <dgm:cxn modelId="{F0DBF0D1-16CA-485D-B69E-DD7039851379}" type="presOf" srcId="{E5D65C7D-397E-4058-AF75-899F08C93C20}" destId="{62EE3B8F-7382-4F48-8723-3062FC1BC403}" srcOrd="0" destOrd="0" presId="urn:microsoft.com/office/officeart/2005/8/layout/process1"/>
    <dgm:cxn modelId="{D28D83D2-7F66-41AF-B1D9-738FAB087C25}" type="presOf" srcId="{73E41D75-5EE5-4C51-A0EA-CEA2EF35DD43}" destId="{B0E4A8E1-27CC-4803-8CAA-D24D0EECAAA4}" srcOrd="0" destOrd="0" presId="urn:microsoft.com/office/officeart/2005/8/layout/process1"/>
    <dgm:cxn modelId="{89ED59D5-983B-449D-8ECA-62AFDC5F0B96}" type="presOf" srcId="{E5D65C7D-397E-4058-AF75-899F08C93C20}" destId="{17B7AB31-3716-4613-99CA-A869186DAB20}" srcOrd="1" destOrd="0" presId="urn:microsoft.com/office/officeart/2005/8/layout/process1"/>
    <dgm:cxn modelId="{481DE7E5-CA8A-4CFD-A00A-BE3D835FBA6F}" srcId="{5A5B4358-D0E1-4B41-86D4-61572653F22F}" destId="{90BCC185-34E3-4608-B228-7D530CEBC318}" srcOrd="2" destOrd="0" parTransId="{83081088-0DBF-442A-9A42-DCB048922E16}" sibTransId="{398A8C98-7824-44BF-B548-B0143BD64D9A}"/>
    <dgm:cxn modelId="{7B73BDE8-7F3A-4412-8912-4C5680C38C68}" type="presOf" srcId="{E53251D1-D351-4038-8894-F87476882F31}" destId="{9B38A143-3434-4A01-AF20-0625B7FEDD63}" srcOrd="0" destOrd="0" presId="urn:microsoft.com/office/officeart/2005/8/layout/process1"/>
    <dgm:cxn modelId="{E6E51AF6-1EE1-4996-BF8D-5984A73EB006}" type="presOf" srcId="{1CB56914-EB22-43F0-8A05-A704CD8DE6F4}" destId="{FB2E4C23-4D46-4D5E-AAAC-897DF3E3158E}" srcOrd="0" destOrd="0" presId="urn:microsoft.com/office/officeart/2005/8/layout/process1"/>
    <dgm:cxn modelId="{A68281F8-C9F1-4F8D-B56B-6B83D6ED28CA}" srcId="{5A5B4358-D0E1-4B41-86D4-61572653F22F}" destId="{1FEC7943-D612-49FB-BB52-B0A3C5809393}" srcOrd="5" destOrd="0" parTransId="{C2964C30-1A76-42CA-B59C-2B3A03B61270}" sibTransId="{8F505892-4CE2-45C0-9096-A973D8D2BA33}"/>
    <dgm:cxn modelId="{99E67B8C-01CC-4EC8-B32B-12B513BBFF12}" type="presParOf" srcId="{B4DE8866-2D1B-4CA1-BE32-F63C029FC3E5}" destId="{CBE746B4-2E08-46DF-A922-554390BD3402}" srcOrd="0" destOrd="0" presId="urn:microsoft.com/office/officeart/2005/8/layout/process1"/>
    <dgm:cxn modelId="{3F4DC1C5-D612-4A72-B538-B51C75DC29CE}" type="presParOf" srcId="{B4DE8866-2D1B-4CA1-BE32-F63C029FC3E5}" destId="{81A6AA8C-CE3B-428A-9D0C-9996D6AD2336}" srcOrd="1" destOrd="0" presId="urn:microsoft.com/office/officeart/2005/8/layout/process1"/>
    <dgm:cxn modelId="{5EB14841-E7F9-4FC1-B8A7-2C65A0F728A8}" type="presParOf" srcId="{81A6AA8C-CE3B-428A-9D0C-9996D6AD2336}" destId="{3B6D7F60-1601-45D7-B147-1EC1F29A8ACD}" srcOrd="0" destOrd="0" presId="urn:microsoft.com/office/officeart/2005/8/layout/process1"/>
    <dgm:cxn modelId="{4BD07002-4C2C-4B7F-B2FA-F47009D44011}" type="presParOf" srcId="{B4DE8866-2D1B-4CA1-BE32-F63C029FC3E5}" destId="{FB2E4C23-4D46-4D5E-AAAC-897DF3E3158E}" srcOrd="2" destOrd="0" presId="urn:microsoft.com/office/officeart/2005/8/layout/process1"/>
    <dgm:cxn modelId="{AF4859DB-0D15-40E8-89EC-676C2A5F11EF}" type="presParOf" srcId="{B4DE8866-2D1B-4CA1-BE32-F63C029FC3E5}" destId="{62EE3B8F-7382-4F48-8723-3062FC1BC403}" srcOrd="3" destOrd="0" presId="urn:microsoft.com/office/officeart/2005/8/layout/process1"/>
    <dgm:cxn modelId="{6394266C-A4B4-4CAF-B95A-A9AC5BBFBDC7}" type="presParOf" srcId="{62EE3B8F-7382-4F48-8723-3062FC1BC403}" destId="{17B7AB31-3716-4613-99CA-A869186DAB20}" srcOrd="0" destOrd="0" presId="urn:microsoft.com/office/officeart/2005/8/layout/process1"/>
    <dgm:cxn modelId="{5AEB5FB8-4D74-4BD9-B817-6081212020C2}" type="presParOf" srcId="{B4DE8866-2D1B-4CA1-BE32-F63C029FC3E5}" destId="{F271B1F9-A5D6-429D-98DF-C2D67A2B4F33}" srcOrd="4" destOrd="0" presId="urn:microsoft.com/office/officeart/2005/8/layout/process1"/>
    <dgm:cxn modelId="{42DDD404-CBE5-4D8B-831E-71F3C0CC4987}" type="presParOf" srcId="{B4DE8866-2D1B-4CA1-BE32-F63C029FC3E5}" destId="{1E4540B6-525E-465B-A3F8-833C625EE210}" srcOrd="5" destOrd="0" presId="urn:microsoft.com/office/officeart/2005/8/layout/process1"/>
    <dgm:cxn modelId="{8B6ABAB1-97F3-44B9-8583-226BB2F47412}" type="presParOf" srcId="{1E4540B6-525E-465B-A3F8-833C625EE210}" destId="{21FABED9-F82B-45BF-B325-63ACB5AB1805}" srcOrd="0" destOrd="0" presId="urn:microsoft.com/office/officeart/2005/8/layout/process1"/>
    <dgm:cxn modelId="{1E99320E-8A3F-432E-B691-EC378F62AF40}" type="presParOf" srcId="{B4DE8866-2D1B-4CA1-BE32-F63C029FC3E5}" destId="{343C6BD2-B056-4CB2-A8F0-EC67294988C4}" srcOrd="6" destOrd="0" presId="urn:microsoft.com/office/officeart/2005/8/layout/process1"/>
    <dgm:cxn modelId="{8EDBCC33-8256-4292-A1C5-FC8D07E1AABA}" type="presParOf" srcId="{B4DE8866-2D1B-4CA1-BE32-F63C029FC3E5}" destId="{98FAD525-A9B9-4054-A5D9-AB0DF4C57663}" srcOrd="7" destOrd="0" presId="urn:microsoft.com/office/officeart/2005/8/layout/process1"/>
    <dgm:cxn modelId="{34D68D40-06E7-44F4-8405-55438F3AD59D}" type="presParOf" srcId="{98FAD525-A9B9-4054-A5D9-AB0DF4C57663}" destId="{CD853261-EB8F-46FB-8C24-D0D25FBE5AE6}" srcOrd="0" destOrd="0" presId="urn:microsoft.com/office/officeart/2005/8/layout/process1"/>
    <dgm:cxn modelId="{1AB25C00-FBF7-4CCA-9526-E674903C85F1}" type="presParOf" srcId="{B4DE8866-2D1B-4CA1-BE32-F63C029FC3E5}" destId="{9B38A143-3434-4A01-AF20-0625B7FEDD63}" srcOrd="8" destOrd="0" presId="urn:microsoft.com/office/officeart/2005/8/layout/process1"/>
    <dgm:cxn modelId="{10F7193D-DA8C-456F-A5A3-22027A2545A0}" type="presParOf" srcId="{B4DE8866-2D1B-4CA1-BE32-F63C029FC3E5}" destId="{B0E4A8E1-27CC-4803-8CAA-D24D0EECAAA4}" srcOrd="9" destOrd="0" presId="urn:microsoft.com/office/officeart/2005/8/layout/process1"/>
    <dgm:cxn modelId="{E4196142-B10A-4AEF-98F3-77B655F87CE9}" type="presParOf" srcId="{B0E4A8E1-27CC-4803-8CAA-D24D0EECAAA4}" destId="{17F5B954-88B7-4285-819D-380B086AD5CE}" srcOrd="0" destOrd="0" presId="urn:microsoft.com/office/officeart/2005/8/layout/process1"/>
    <dgm:cxn modelId="{1334FBA8-857A-4813-A9FD-CC33DD44B831}" type="presParOf" srcId="{B4DE8866-2D1B-4CA1-BE32-F63C029FC3E5}" destId="{8A06BD96-3B08-4E05-98E8-99B5BBB9F138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A5B4358-D0E1-4B41-86D4-61572653F22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A79C6704-CA3F-4281-BAAD-479B36587C5D}">
      <dgm:prSet phldrT="[Text]"/>
      <dgm:spPr>
        <a:noFill/>
      </dgm:spPr>
      <dgm:t>
        <a:bodyPr/>
        <a:lstStyle/>
        <a:p>
          <a:r>
            <a:rPr lang="en-US" dirty="0"/>
            <a:t>Visual Studio Template</a:t>
          </a:r>
        </a:p>
      </dgm:t>
    </dgm:pt>
    <dgm:pt modelId="{B067D62D-C415-493E-968F-EAAD889E5588}" type="parTrans" cxnId="{852B904D-D3DC-4766-824A-5936D942CA1D}">
      <dgm:prSet/>
      <dgm:spPr/>
      <dgm:t>
        <a:bodyPr/>
        <a:lstStyle/>
        <a:p>
          <a:endParaRPr lang="en-US"/>
        </a:p>
      </dgm:t>
    </dgm:pt>
    <dgm:pt modelId="{B762FFA2-1093-4C66-A10F-36B5D244B7D9}" type="sibTrans" cxnId="{852B904D-D3DC-4766-824A-5936D942CA1D}">
      <dgm:prSet/>
      <dgm:spPr/>
      <dgm:t>
        <a:bodyPr/>
        <a:lstStyle/>
        <a:p>
          <a:endParaRPr lang="en-US"/>
        </a:p>
      </dgm:t>
    </dgm:pt>
    <dgm:pt modelId="{1CB56914-EB22-43F0-8A05-A704CD8DE6F4}">
      <dgm:prSet phldrT="[Text]"/>
      <dgm:spPr>
        <a:noFill/>
      </dgm:spPr>
      <dgm:t>
        <a:bodyPr/>
        <a:lstStyle/>
        <a:p>
          <a:r>
            <a:rPr lang="en-US" dirty="0"/>
            <a:t>Simple</a:t>
          </a:r>
          <a:br>
            <a:rPr lang="en-US" dirty="0"/>
          </a:br>
          <a:r>
            <a:rPr lang="en-US" dirty="0"/>
            <a:t>Stock Bot</a:t>
          </a:r>
        </a:p>
      </dgm:t>
    </dgm:pt>
    <dgm:pt modelId="{155193F2-3CA9-402A-B6FA-AB349A38FAD8}" type="parTrans" cxnId="{73813B79-3C56-4601-8310-12658F74CE76}">
      <dgm:prSet/>
      <dgm:spPr/>
      <dgm:t>
        <a:bodyPr/>
        <a:lstStyle/>
        <a:p>
          <a:endParaRPr lang="en-US"/>
        </a:p>
      </dgm:t>
    </dgm:pt>
    <dgm:pt modelId="{E5D65C7D-397E-4058-AF75-899F08C93C20}" type="sibTrans" cxnId="{73813B79-3C56-4601-8310-12658F74CE76}">
      <dgm:prSet/>
      <dgm:spPr/>
      <dgm:t>
        <a:bodyPr/>
        <a:lstStyle/>
        <a:p>
          <a:endParaRPr lang="en-US"/>
        </a:p>
      </dgm:t>
    </dgm:pt>
    <dgm:pt modelId="{90BCC185-34E3-4608-B228-7D530CEBC318}">
      <dgm:prSet phldrT="[Text]"/>
      <dgm:spPr>
        <a:noFill/>
      </dgm:spPr>
      <dgm:t>
        <a:bodyPr/>
        <a:lstStyle/>
        <a:p>
          <a:r>
            <a:rPr lang="en-US" dirty="0"/>
            <a:t>LUIS</a:t>
          </a:r>
        </a:p>
      </dgm:t>
    </dgm:pt>
    <dgm:pt modelId="{83081088-0DBF-442A-9A42-DCB048922E16}" type="parTrans" cxnId="{481DE7E5-CA8A-4CFD-A00A-BE3D835FBA6F}">
      <dgm:prSet/>
      <dgm:spPr/>
      <dgm:t>
        <a:bodyPr/>
        <a:lstStyle/>
        <a:p>
          <a:endParaRPr lang="en-US"/>
        </a:p>
      </dgm:t>
    </dgm:pt>
    <dgm:pt modelId="{398A8C98-7824-44BF-B548-B0143BD64D9A}" type="sibTrans" cxnId="{481DE7E5-CA8A-4CFD-A00A-BE3D835FBA6F}">
      <dgm:prSet/>
      <dgm:spPr/>
      <dgm:t>
        <a:bodyPr/>
        <a:lstStyle/>
        <a:p>
          <a:endParaRPr lang="en-US"/>
        </a:p>
      </dgm:t>
    </dgm:pt>
    <dgm:pt modelId="{933B36D1-9D17-4C1E-800E-8C87D46F6EFB}">
      <dgm:prSet phldrT="[Text]"/>
      <dgm:spPr>
        <a:solidFill>
          <a:schemeClr val="bg2">
            <a:lumMod val="75000"/>
            <a:lumOff val="25000"/>
          </a:schemeClr>
        </a:solidFill>
      </dgm:spPr>
      <dgm:t>
        <a:bodyPr/>
        <a:lstStyle/>
        <a:p>
          <a:r>
            <a:rPr lang="en-US" dirty="0"/>
            <a:t>Publish to Azure</a:t>
          </a:r>
        </a:p>
      </dgm:t>
    </dgm:pt>
    <dgm:pt modelId="{75393A13-A541-416E-84FD-C6F0AA256C88}" type="parTrans" cxnId="{DF7EC7B0-939E-4420-B6A3-9F09399503EB}">
      <dgm:prSet/>
      <dgm:spPr/>
      <dgm:t>
        <a:bodyPr/>
        <a:lstStyle/>
        <a:p>
          <a:endParaRPr lang="en-US"/>
        </a:p>
      </dgm:t>
    </dgm:pt>
    <dgm:pt modelId="{E56746E2-6550-4E75-9DB3-2E581D345975}" type="sibTrans" cxnId="{DF7EC7B0-939E-4420-B6A3-9F09399503EB}">
      <dgm:prSet/>
      <dgm:spPr/>
      <dgm:t>
        <a:bodyPr/>
        <a:lstStyle/>
        <a:p>
          <a:endParaRPr lang="en-US"/>
        </a:p>
      </dgm:t>
    </dgm:pt>
    <dgm:pt modelId="{1FEC7943-D612-49FB-BB52-B0A3C5809393}">
      <dgm:prSet phldrT="[Text]"/>
      <dgm:spPr>
        <a:solidFill>
          <a:schemeClr val="bg2">
            <a:lumMod val="75000"/>
            <a:lumOff val="25000"/>
          </a:schemeClr>
        </a:solidFill>
      </dgm:spPr>
      <dgm:t>
        <a:bodyPr/>
        <a:lstStyle/>
        <a:p>
          <a:r>
            <a:rPr lang="en-US" dirty="0"/>
            <a:t>Add dialog smarts</a:t>
          </a:r>
        </a:p>
      </dgm:t>
    </dgm:pt>
    <dgm:pt modelId="{C2964C30-1A76-42CA-B59C-2B3A03B61270}" type="parTrans" cxnId="{A68281F8-C9F1-4F8D-B56B-6B83D6ED28CA}">
      <dgm:prSet/>
      <dgm:spPr/>
      <dgm:t>
        <a:bodyPr/>
        <a:lstStyle/>
        <a:p>
          <a:endParaRPr lang="en-US"/>
        </a:p>
      </dgm:t>
    </dgm:pt>
    <dgm:pt modelId="{8F505892-4CE2-45C0-9096-A973D8D2BA33}" type="sibTrans" cxnId="{A68281F8-C9F1-4F8D-B56B-6B83D6ED28CA}">
      <dgm:prSet/>
      <dgm:spPr/>
      <dgm:t>
        <a:bodyPr/>
        <a:lstStyle/>
        <a:p>
          <a:endParaRPr lang="en-US"/>
        </a:p>
      </dgm:t>
    </dgm:pt>
    <dgm:pt modelId="{E53251D1-D351-4038-8894-F87476882F31}">
      <dgm:prSet phldrT="[Text]"/>
      <dgm:spPr>
        <a:solidFill>
          <a:schemeClr val="bg2">
            <a:lumMod val="75000"/>
            <a:lumOff val="25000"/>
          </a:schemeClr>
        </a:solidFill>
      </dgm:spPr>
      <dgm:t>
        <a:bodyPr/>
        <a:lstStyle/>
        <a:p>
          <a:r>
            <a:rPr lang="en-US" dirty="0"/>
            <a:t>Connect to users</a:t>
          </a:r>
        </a:p>
      </dgm:t>
    </dgm:pt>
    <dgm:pt modelId="{6F731442-2BD6-4704-A456-8F573DA5E62B}" type="parTrans" cxnId="{8F37FF4F-1FAF-4E92-B6EE-9E4335C7638D}">
      <dgm:prSet/>
      <dgm:spPr/>
      <dgm:t>
        <a:bodyPr/>
        <a:lstStyle/>
        <a:p>
          <a:endParaRPr lang="en-US"/>
        </a:p>
      </dgm:t>
    </dgm:pt>
    <dgm:pt modelId="{73E41D75-5EE5-4C51-A0EA-CEA2EF35DD43}" type="sibTrans" cxnId="{8F37FF4F-1FAF-4E92-B6EE-9E4335C7638D}">
      <dgm:prSet/>
      <dgm:spPr/>
      <dgm:t>
        <a:bodyPr/>
        <a:lstStyle/>
        <a:p>
          <a:endParaRPr lang="en-US"/>
        </a:p>
      </dgm:t>
    </dgm:pt>
    <dgm:pt modelId="{B4DE8866-2D1B-4CA1-BE32-F63C029FC3E5}" type="pres">
      <dgm:prSet presAssocID="{5A5B4358-D0E1-4B41-86D4-61572653F22F}" presName="Name0" presStyleCnt="0">
        <dgm:presLayoutVars>
          <dgm:dir/>
          <dgm:resizeHandles val="exact"/>
        </dgm:presLayoutVars>
      </dgm:prSet>
      <dgm:spPr/>
    </dgm:pt>
    <dgm:pt modelId="{CBE746B4-2E08-46DF-A922-554390BD3402}" type="pres">
      <dgm:prSet presAssocID="{A79C6704-CA3F-4281-BAAD-479B36587C5D}" presName="node" presStyleLbl="node1" presStyleIdx="0" presStyleCnt="6">
        <dgm:presLayoutVars>
          <dgm:bulletEnabled val="1"/>
        </dgm:presLayoutVars>
      </dgm:prSet>
      <dgm:spPr/>
    </dgm:pt>
    <dgm:pt modelId="{81A6AA8C-CE3B-428A-9D0C-9996D6AD2336}" type="pres">
      <dgm:prSet presAssocID="{B762FFA2-1093-4C66-A10F-36B5D244B7D9}" presName="sibTrans" presStyleLbl="sibTrans2D1" presStyleIdx="0" presStyleCnt="5"/>
      <dgm:spPr/>
    </dgm:pt>
    <dgm:pt modelId="{3B6D7F60-1601-45D7-B147-1EC1F29A8ACD}" type="pres">
      <dgm:prSet presAssocID="{B762FFA2-1093-4C66-A10F-36B5D244B7D9}" presName="connectorText" presStyleLbl="sibTrans2D1" presStyleIdx="0" presStyleCnt="5"/>
      <dgm:spPr/>
    </dgm:pt>
    <dgm:pt modelId="{FB2E4C23-4D46-4D5E-AAAC-897DF3E3158E}" type="pres">
      <dgm:prSet presAssocID="{1CB56914-EB22-43F0-8A05-A704CD8DE6F4}" presName="node" presStyleLbl="node1" presStyleIdx="1" presStyleCnt="6">
        <dgm:presLayoutVars>
          <dgm:bulletEnabled val="1"/>
        </dgm:presLayoutVars>
      </dgm:prSet>
      <dgm:spPr/>
    </dgm:pt>
    <dgm:pt modelId="{62EE3B8F-7382-4F48-8723-3062FC1BC403}" type="pres">
      <dgm:prSet presAssocID="{E5D65C7D-397E-4058-AF75-899F08C93C20}" presName="sibTrans" presStyleLbl="sibTrans2D1" presStyleIdx="1" presStyleCnt="5"/>
      <dgm:spPr/>
    </dgm:pt>
    <dgm:pt modelId="{17B7AB31-3716-4613-99CA-A869186DAB20}" type="pres">
      <dgm:prSet presAssocID="{E5D65C7D-397E-4058-AF75-899F08C93C20}" presName="connectorText" presStyleLbl="sibTrans2D1" presStyleIdx="1" presStyleCnt="5"/>
      <dgm:spPr/>
    </dgm:pt>
    <dgm:pt modelId="{F271B1F9-A5D6-429D-98DF-C2D67A2B4F33}" type="pres">
      <dgm:prSet presAssocID="{90BCC185-34E3-4608-B228-7D530CEBC318}" presName="node" presStyleLbl="node1" presStyleIdx="2" presStyleCnt="6">
        <dgm:presLayoutVars>
          <dgm:bulletEnabled val="1"/>
        </dgm:presLayoutVars>
      </dgm:prSet>
      <dgm:spPr/>
    </dgm:pt>
    <dgm:pt modelId="{1E4540B6-525E-465B-A3F8-833C625EE210}" type="pres">
      <dgm:prSet presAssocID="{398A8C98-7824-44BF-B548-B0143BD64D9A}" presName="sibTrans" presStyleLbl="sibTrans2D1" presStyleIdx="2" presStyleCnt="5"/>
      <dgm:spPr/>
    </dgm:pt>
    <dgm:pt modelId="{21FABED9-F82B-45BF-B325-63ACB5AB1805}" type="pres">
      <dgm:prSet presAssocID="{398A8C98-7824-44BF-B548-B0143BD64D9A}" presName="connectorText" presStyleLbl="sibTrans2D1" presStyleIdx="2" presStyleCnt="5"/>
      <dgm:spPr/>
    </dgm:pt>
    <dgm:pt modelId="{343C6BD2-B056-4CB2-A8F0-EC67294988C4}" type="pres">
      <dgm:prSet presAssocID="{933B36D1-9D17-4C1E-800E-8C87D46F6EFB}" presName="node" presStyleLbl="node1" presStyleIdx="3" presStyleCnt="6">
        <dgm:presLayoutVars>
          <dgm:bulletEnabled val="1"/>
        </dgm:presLayoutVars>
      </dgm:prSet>
      <dgm:spPr/>
    </dgm:pt>
    <dgm:pt modelId="{98FAD525-A9B9-4054-A5D9-AB0DF4C57663}" type="pres">
      <dgm:prSet presAssocID="{E56746E2-6550-4E75-9DB3-2E581D345975}" presName="sibTrans" presStyleLbl="sibTrans2D1" presStyleIdx="3" presStyleCnt="5"/>
      <dgm:spPr/>
    </dgm:pt>
    <dgm:pt modelId="{CD853261-EB8F-46FB-8C24-D0D25FBE5AE6}" type="pres">
      <dgm:prSet presAssocID="{E56746E2-6550-4E75-9DB3-2E581D345975}" presName="connectorText" presStyleLbl="sibTrans2D1" presStyleIdx="3" presStyleCnt="5"/>
      <dgm:spPr/>
    </dgm:pt>
    <dgm:pt modelId="{9B38A143-3434-4A01-AF20-0625B7FEDD63}" type="pres">
      <dgm:prSet presAssocID="{E53251D1-D351-4038-8894-F87476882F31}" presName="node" presStyleLbl="node1" presStyleIdx="4" presStyleCnt="6">
        <dgm:presLayoutVars>
          <dgm:bulletEnabled val="1"/>
        </dgm:presLayoutVars>
      </dgm:prSet>
      <dgm:spPr/>
    </dgm:pt>
    <dgm:pt modelId="{B0E4A8E1-27CC-4803-8CAA-D24D0EECAAA4}" type="pres">
      <dgm:prSet presAssocID="{73E41D75-5EE5-4C51-A0EA-CEA2EF35DD43}" presName="sibTrans" presStyleLbl="sibTrans2D1" presStyleIdx="4" presStyleCnt="5"/>
      <dgm:spPr/>
    </dgm:pt>
    <dgm:pt modelId="{17F5B954-88B7-4285-819D-380B086AD5CE}" type="pres">
      <dgm:prSet presAssocID="{73E41D75-5EE5-4C51-A0EA-CEA2EF35DD43}" presName="connectorText" presStyleLbl="sibTrans2D1" presStyleIdx="4" presStyleCnt="5"/>
      <dgm:spPr/>
    </dgm:pt>
    <dgm:pt modelId="{8A06BD96-3B08-4E05-98E8-99B5BBB9F138}" type="pres">
      <dgm:prSet presAssocID="{1FEC7943-D612-49FB-BB52-B0A3C5809393}" presName="node" presStyleLbl="node1" presStyleIdx="5" presStyleCnt="6">
        <dgm:presLayoutVars>
          <dgm:bulletEnabled val="1"/>
        </dgm:presLayoutVars>
      </dgm:prSet>
      <dgm:spPr/>
    </dgm:pt>
  </dgm:ptLst>
  <dgm:cxnLst>
    <dgm:cxn modelId="{AE80A411-FE8B-4697-9E69-10EF5104FF87}" type="presOf" srcId="{933B36D1-9D17-4C1E-800E-8C87D46F6EFB}" destId="{343C6BD2-B056-4CB2-A8F0-EC67294988C4}" srcOrd="0" destOrd="0" presId="urn:microsoft.com/office/officeart/2005/8/layout/process1"/>
    <dgm:cxn modelId="{042FE71B-CB3F-483E-B58F-B4C513F80E33}" type="presOf" srcId="{1FEC7943-D612-49FB-BB52-B0A3C5809393}" destId="{8A06BD96-3B08-4E05-98E8-99B5BBB9F138}" srcOrd="0" destOrd="0" presId="urn:microsoft.com/office/officeart/2005/8/layout/process1"/>
    <dgm:cxn modelId="{06B85D2C-15F9-45FB-BFAF-A6CEA0D65DAB}" type="presOf" srcId="{E56746E2-6550-4E75-9DB3-2E581D345975}" destId="{CD853261-EB8F-46FB-8C24-D0D25FBE5AE6}" srcOrd="1" destOrd="0" presId="urn:microsoft.com/office/officeart/2005/8/layout/process1"/>
    <dgm:cxn modelId="{22B96930-21E5-4DFC-B740-04FFCA875526}" type="presOf" srcId="{B762FFA2-1093-4C66-A10F-36B5D244B7D9}" destId="{81A6AA8C-CE3B-428A-9D0C-9996D6AD2336}" srcOrd="0" destOrd="0" presId="urn:microsoft.com/office/officeart/2005/8/layout/process1"/>
    <dgm:cxn modelId="{6D051A62-76CB-4B70-AF4D-7C8C38F6EC50}" type="presOf" srcId="{398A8C98-7824-44BF-B548-B0143BD64D9A}" destId="{1E4540B6-525E-465B-A3F8-833C625EE210}" srcOrd="0" destOrd="0" presId="urn:microsoft.com/office/officeart/2005/8/layout/process1"/>
    <dgm:cxn modelId="{852B904D-D3DC-4766-824A-5936D942CA1D}" srcId="{5A5B4358-D0E1-4B41-86D4-61572653F22F}" destId="{A79C6704-CA3F-4281-BAAD-479B36587C5D}" srcOrd="0" destOrd="0" parTransId="{B067D62D-C415-493E-968F-EAAD889E5588}" sibTransId="{B762FFA2-1093-4C66-A10F-36B5D244B7D9}"/>
    <dgm:cxn modelId="{8F37FF4F-1FAF-4E92-B6EE-9E4335C7638D}" srcId="{5A5B4358-D0E1-4B41-86D4-61572653F22F}" destId="{E53251D1-D351-4038-8894-F87476882F31}" srcOrd="4" destOrd="0" parTransId="{6F731442-2BD6-4704-A456-8F573DA5E62B}" sibTransId="{73E41D75-5EE5-4C51-A0EA-CEA2EF35DD43}"/>
    <dgm:cxn modelId="{74214558-216D-44A9-8717-0DAFB2086EA0}" type="presOf" srcId="{73E41D75-5EE5-4C51-A0EA-CEA2EF35DD43}" destId="{17F5B954-88B7-4285-819D-380B086AD5CE}" srcOrd="1" destOrd="0" presId="urn:microsoft.com/office/officeart/2005/8/layout/process1"/>
    <dgm:cxn modelId="{73813B79-3C56-4601-8310-12658F74CE76}" srcId="{5A5B4358-D0E1-4B41-86D4-61572653F22F}" destId="{1CB56914-EB22-43F0-8A05-A704CD8DE6F4}" srcOrd="1" destOrd="0" parTransId="{155193F2-3CA9-402A-B6FA-AB349A38FAD8}" sibTransId="{E5D65C7D-397E-4058-AF75-899F08C93C20}"/>
    <dgm:cxn modelId="{35ACE77A-48C1-4E90-BABE-319D1ED93944}" type="presOf" srcId="{B762FFA2-1093-4C66-A10F-36B5D244B7D9}" destId="{3B6D7F60-1601-45D7-B147-1EC1F29A8ACD}" srcOrd="1" destOrd="0" presId="urn:microsoft.com/office/officeart/2005/8/layout/process1"/>
    <dgm:cxn modelId="{7D0CF595-5396-4C5A-8409-56291DCC9967}" type="presOf" srcId="{398A8C98-7824-44BF-B548-B0143BD64D9A}" destId="{21FABED9-F82B-45BF-B325-63ACB5AB1805}" srcOrd="1" destOrd="0" presId="urn:microsoft.com/office/officeart/2005/8/layout/process1"/>
    <dgm:cxn modelId="{15578098-056A-4153-A51E-748A30C0C69F}" type="presOf" srcId="{90BCC185-34E3-4608-B228-7D530CEBC318}" destId="{F271B1F9-A5D6-429D-98DF-C2D67A2B4F33}" srcOrd="0" destOrd="0" presId="urn:microsoft.com/office/officeart/2005/8/layout/process1"/>
    <dgm:cxn modelId="{DF7EC7B0-939E-4420-B6A3-9F09399503EB}" srcId="{5A5B4358-D0E1-4B41-86D4-61572653F22F}" destId="{933B36D1-9D17-4C1E-800E-8C87D46F6EFB}" srcOrd="3" destOrd="0" parTransId="{75393A13-A541-416E-84FD-C6F0AA256C88}" sibTransId="{E56746E2-6550-4E75-9DB3-2E581D345975}"/>
    <dgm:cxn modelId="{FB4D3DBB-587C-4E0E-B7A0-E88705337307}" type="presOf" srcId="{5A5B4358-D0E1-4B41-86D4-61572653F22F}" destId="{B4DE8866-2D1B-4CA1-BE32-F63C029FC3E5}" srcOrd="0" destOrd="0" presId="urn:microsoft.com/office/officeart/2005/8/layout/process1"/>
    <dgm:cxn modelId="{8DC65EC7-0ABA-415E-A7C6-406C12F46BBC}" type="presOf" srcId="{A79C6704-CA3F-4281-BAAD-479B36587C5D}" destId="{CBE746B4-2E08-46DF-A922-554390BD3402}" srcOrd="0" destOrd="0" presId="urn:microsoft.com/office/officeart/2005/8/layout/process1"/>
    <dgm:cxn modelId="{981246CF-4DC1-4942-82EF-A9D405B23CFE}" type="presOf" srcId="{E56746E2-6550-4E75-9DB3-2E581D345975}" destId="{98FAD525-A9B9-4054-A5D9-AB0DF4C57663}" srcOrd="0" destOrd="0" presId="urn:microsoft.com/office/officeart/2005/8/layout/process1"/>
    <dgm:cxn modelId="{F0DBF0D1-16CA-485D-B69E-DD7039851379}" type="presOf" srcId="{E5D65C7D-397E-4058-AF75-899F08C93C20}" destId="{62EE3B8F-7382-4F48-8723-3062FC1BC403}" srcOrd="0" destOrd="0" presId="urn:microsoft.com/office/officeart/2005/8/layout/process1"/>
    <dgm:cxn modelId="{D28D83D2-7F66-41AF-B1D9-738FAB087C25}" type="presOf" srcId="{73E41D75-5EE5-4C51-A0EA-CEA2EF35DD43}" destId="{B0E4A8E1-27CC-4803-8CAA-D24D0EECAAA4}" srcOrd="0" destOrd="0" presId="urn:microsoft.com/office/officeart/2005/8/layout/process1"/>
    <dgm:cxn modelId="{89ED59D5-983B-449D-8ECA-62AFDC5F0B96}" type="presOf" srcId="{E5D65C7D-397E-4058-AF75-899F08C93C20}" destId="{17B7AB31-3716-4613-99CA-A869186DAB20}" srcOrd="1" destOrd="0" presId="urn:microsoft.com/office/officeart/2005/8/layout/process1"/>
    <dgm:cxn modelId="{481DE7E5-CA8A-4CFD-A00A-BE3D835FBA6F}" srcId="{5A5B4358-D0E1-4B41-86D4-61572653F22F}" destId="{90BCC185-34E3-4608-B228-7D530CEBC318}" srcOrd="2" destOrd="0" parTransId="{83081088-0DBF-442A-9A42-DCB048922E16}" sibTransId="{398A8C98-7824-44BF-B548-B0143BD64D9A}"/>
    <dgm:cxn modelId="{7B73BDE8-7F3A-4412-8912-4C5680C38C68}" type="presOf" srcId="{E53251D1-D351-4038-8894-F87476882F31}" destId="{9B38A143-3434-4A01-AF20-0625B7FEDD63}" srcOrd="0" destOrd="0" presId="urn:microsoft.com/office/officeart/2005/8/layout/process1"/>
    <dgm:cxn modelId="{E6E51AF6-1EE1-4996-BF8D-5984A73EB006}" type="presOf" srcId="{1CB56914-EB22-43F0-8A05-A704CD8DE6F4}" destId="{FB2E4C23-4D46-4D5E-AAAC-897DF3E3158E}" srcOrd="0" destOrd="0" presId="urn:microsoft.com/office/officeart/2005/8/layout/process1"/>
    <dgm:cxn modelId="{A68281F8-C9F1-4F8D-B56B-6B83D6ED28CA}" srcId="{5A5B4358-D0E1-4B41-86D4-61572653F22F}" destId="{1FEC7943-D612-49FB-BB52-B0A3C5809393}" srcOrd="5" destOrd="0" parTransId="{C2964C30-1A76-42CA-B59C-2B3A03B61270}" sibTransId="{8F505892-4CE2-45C0-9096-A973D8D2BA33}"/>
    <dgm:cxn modelId="{99E67B8C-01CC-4EC8-B32B-12B513BBFF12}" type="presParOf" srcId="{B4DE8866-2D1B-4CA1-BE32-F63C029FC3E5}" destId="{CBE746B4-2E08-46DF-A922-554390BD3402}" srcOrd="0" destOrd="0" presId="urn:microsoft.com/office/officeart/2005/8/layout/process1"/>
    <dgm:cxn modelId="{3F4DC1C5-D612-4A72-B538-B51C75DC29CE}" type="presParOf" srcId="{B4DE8866-2D1B-4CA1-BE32-F63C029FC3E5}" destId="{81A6AA8C-CE3B-428A-9D0C-9996D6AD2336}" srcOrd="1" destOrd="0" presId="urn:microsoft.com/office/officeart/2005/8/layout/process1"/>
    <dgm:cxn modelId="{5EB14841-E7F9-4FC1-B8A7-2C65A0F728A8}" type="presParOf" srcId="{81A6AA8C-CE3B-428A-9D0C-9996D6AD2336}" destId="{3B6D7F60-1601-45D7-B147-1EC1F29A8ACD}" srcOrd="0" destOrd="0" presId="urn:microsoft.com/office/officeart/2005/8/layout/process1"/>
    <dgm:cxn modelId="{4BD07002-4C2C-4B7F-B2FA-F47009D44011}" type="presParOf" srcId="{B4DE8866-2D1B-4CA1-BE32-F63C029FC3E5}" destId="{FB2E4C23-4D46-4D5E-AAAC-897DF3E3158E}" srcOrd="2" destOrd="0" presId="urn:microsoft.com/office/officeart/2005/8/layout/process1"/>
    <dgm:cxn modelId="{AF4859DB-0D15-40E8-89EC-676C2A5F11EF}" type="presParOf" srcId="{B4DE8866-2D1B-4CA1-BE32-F63C029FC3E5}" destId="{62EE3B8F-7382-4F48-8723-3062FC1BC403}" srcOrd="3" destOrd="0" presId="urn:microsoft.com/office/officeart/2005/8/layout/process1"/>
    <dgm:cxn modelId="{6394266C-A4B4-4CAF-B95A-A9AC5BBFBDC7}" type="presParOf" srcId="{62EE3B8F-7382-4F48-8723-3062FC1BC403}" destId="{17B7AB31-3716-4613-99CA-A869186DAB20}" srcOrd="0" destOrd="0" presId="urn:microsoft.com/office/officeart/2005/8/layout/process1"/>
    <dgm:cxn modelId="{5AEB5FB8-4D74-4BD9-B817-6081212020C2}" type="presParOf" srcId="{B4DE8866-2D1B-4CA1-BE32-F63C029FC3E5}" destId="{F271B1F9-A5D6-429D-98DF-C2D67A2B4F33}" srcOrd="4" destOrd="0" presId="urn:microsoft.com/office/officeart/2005/8/layout/process1"/>
    <dgm:cxn modelId="{42DDD404-CBE5-4D8B-831E-71F3C0CC4987}" type="presParOf" srcId="{B4DE8866-2D1B-4CA1-BE32-F63C029FC3E5}" destId="{1E4540B6-525E-465B-A3F8-833C625EE210}" srcOrd="5" destOrd="0" presId="urn:microsoft.com/office/officeart/2005/8/layout/process1"/>
    <dgm:cxn modelId="{8B6ABAB1-97F3-44B9-8583-226BB2F47412}" type="presParOf" srcId="{1E4540B6-525E-465B-A3F8-833C625EE210}" destId="{21FABED9-F82B-45BF-B325-63ACB5AB1805}" srcOrd="0" destOrd="0" presId="urn:microsoft.com/office/officeart/2005/8/layout/process1"/>
    <dgm:cxn modelId="{1E99320E-8A3F-432E-B691-EC378F62AF40}" type="presParOf" srcId="{B4DE8866-2D1B-4CA1-BE32-F63C029FC3E5}" destId="{343C6BD2-B056-4CB2-A8F0-EC67294988C4}" srcOrd="6" destOrd="0" presId="urn:microsoft.com/office/officeart/2005/8/layout/process1"/>
    <dgm:cxn modelId="{8EDBCC33-8256-4292-A1C5-FC8D07E1AABA}" type="presParOf" srcId="{B4DE8866-2D1B-4CA1-BE32-F63C029FC3E5}" destId="{98FAD525-A9B9-4054-A5D9-AB0DF4C57663}" srcOrd="7" destOrd="0" presId="urn:microsoft.com/office/officeart/2005/8/layout/process1"/>
    <dgm:cxn modelId="{34D68D40-06E7-44F4-8405-55438F3AD59D}" type="presParOf" srcId="{98FAD525-A9B9-4054-A5D9-AB0DF4C57663}" destId="{CD853261-EB8F-46FB-8C24-D0D25FBE5AE6}" srcOrd="0" destOrd="0" presId="urn:microsoft.com/office/officeart/2005/8/layout/process1"/>
    <dgm:cxn modelId="{1AB25C00-FBF7-4CCA-9526-E674903C85F1}" type="presParOf" srcId="{B4DE8866-2D1B-4CA1-BE32-F63C029FC3E5}" destId="{9B38A143-3434-4A01-AF20-0625B7FEDD63}" srcOrd="8" destOrd="0" presId="urn:microsoft.com/office/officeart/2005/8/layout/process1"/>
    <dgm:cxn modelId="{10F7193D-DA8C-456F-A5A3-22027A2545A0}" type="presParOf" srcId="{B4DE8866-2D1B-4CA1-BE32-F63C029FC3E5}" destId="{B0E4A8E1-27CC-4803-8CAA-D24D0EECAAA4}" srcOrd="9" destOrd="0" presId="urn:microsoft.com/office/officeart/2005/8/layout/process1"/>
    <dgm:cxn modelId="{E4196142-B10A-4AEF-98F3-77B655F87CE9}" type="presParOf" srcId="{B0E4A8E1-27CC-4803-8CAA-D24D0EECAAA4}" destId="{17F5B954-88B7-4285-819D-380B086AD5CE}" srcOrd="0" destOrd="0" presId="urn:microsoft.com/office/officeart/2005/8/layout/process1"/>
    <dgm:cxn modelId="{1334FBA8-857A-4813-A9FD-CC33DD44B831}" type="presParOf" srcId="{B4DE8866-2D1B-4CA1-BE32-F63C029FC3E5}" destId="{8A06BD96-3B08-4E05-98E8-99B5BBB9F138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A5B4358-D0E1-4B41-86D4-61572653F22F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A79C6704-CA3F-4281-BAAD-479B36587C5D}">
      <dgm:prSet phldrT="[Text]"/>
      <dgm:spPr>
        <a:noFill/>
      </dgm:spPr>
      <dgm:t>
        <a:bodyPr/>
        <a:lstStyle/>
        <a:p>
          <a:r>
            <a:rPr lang="en-US" dirty="0"/>
            <a:t>Visual Studio Template</a:t>
          </a:r>
        </a:p>
      </dgm:t>
    </dgm:pt>
    <dgm:pt modelId="{B067D62D-C415-493E-968F-EAAD889E5588}" type="parTrans" cxnId="{852B904D-D3DC-4766-824A-5936D942CA1D}">
      <dgm:prSet/>
      <dgm:spPr/>
      <dgm:t>
        <a:bodyPr/>
        <a:lstStyle/>
        <a:p>
          <a:endParaRPr lang="en-US"/>
        </a:p>
      </dgm:t>
    </dgm:pt>
    <dgm:pt modelId="{B762FFA2-1093-4C66-A10F-36B5D244B7D9}" type="sibTrans" cxnId="{852B904D-D3DC-4766-824A-5936D942CA1D}">
      <dgm:prSet/>
      <dgm:spPr/>
      <dgm:t>
        <a:bodyPr/>
        <a:lstStyle/>
        <a:p>
          <a:endParaRPr lang="en-US"/>
        </a:p>
      </dgm:t>
    </dgm:pt>
    <dgm:pt modelId="{1CB56914-EB22-43F0-8A05-A704CD8DE6F4}">
      <dgm:prSet phldrT="[Text]"/>
      <dgm:spPr>
        <a:noFill/>
      </dgm:spPr>
      <dgm:t>
        <a:bodyPr/>
        <a:lstStyle/>
        <a:p>
          <a:r>
            <a:rPr lang="en-US" dirty="0"/>
            <a:t>Simple</a:t>
          </a:r>
          <a:br>
            <a:rPr lang="en-US" dirty="0"/>
          </a:br>
          <a:r>
            <a:rPr lang="en-US" dirty="0"/>
            <a:t>Stock Bot</a:t>
          </a:r>
        </a:p>
      </dgm:t>
    </dgm:pt>
    <dgm:pt modelId="{155193F2-3CA9-402A-B6FA-AB349A38FAD8}" type="parTrans" cxnId="{73813B79-3C56-4601-8310-12658F74CE76}">
      <dgm:prSet/>
      <dgm:spPr/>
      <dgm:t>
        <a:bodyPr/>
        <a:lstStyle/>
        <a:p>
          <a:endParaRPr lang="en-US"/>
        </a:p>
      </dgm:t>
    </dgm:pt>
    <dgm:pt modelId="{E5D65C7D-397E-4058-AF75-899F08C93C20}" type="sibTrans" cxnId="{73813B79-3C56-4601-8310-12658F74CE76}">
      <dgm:prSet/>
      <dgm:spPr/>
      <dgm:t>
        <a:bodyPr/>
        <a:lstStyle/>
        <a:p>
          <a:endParaRPr lang="en-US"/>
        </a:p>
      </dgm:t>
    </dgm:pt>
    <dgm:pt modelId="{90BCC185-34E3-4608-B228-7D530CEBC318}">
      <dgm:prSet phldrT="[Text]"/>
      <dgm:spPr>
        <a:noFill/>
      </dgm:spPr>
      <dgm:t>
        <a:bodyPr/>
        <a:lstStyle/>
        <a:p>
          <a:r>
            <a:rPr lang="en-US" dirty="0"/>
            <a:t>LUIS</a:t>
          </a:r>
        </a:p>
      </dgm:t>
    </dgm:pt>
    <dgm:pt modelId="{83081088-0DBF-442A-9A42-DCB048922E16}" type="parTrans" cxnId="{481DE7E5-CA8A-4CFD-A00A-BE3D835FBA6F}">
      <dgm:prSet/>
      <dgm:spPr/>
      <dgm:t>
        <a:bodyPr/>
        <a:lstStyle/>
        <a:p>
          <a:endParaRPr lang="en-US"/>
        </a:p>
      </dgm:t>
    </dgm:pt>
    <dgm:pt modelId="{398A8C98-7824-44BF-B548-B0143BD64D9A}" type="sibTrans" cxnId="{481DE7E5-CA8A-4CFD-A00A-BE3D835FBA6F}">
      <dgm:prSet/>
      <dgm:spPr/>
      <dgm:t>
        <a:bodyPr/>
        <a:lstStyle/>
        <a:p>
          <a:endParaRPr lang="en-US"/>
        </a:p>
      </dgm:t>
    </dgm:pt>
    <dgm:pt modelId="{933B36D1-9D17-4C1E-800E-8C87D46F6EFB}">
      <dgm:prSet phldrT="[Text]"/>
      <dgm:spPr>
        <a:noFill/>
      </dgm:spPr>
      <dgm:t>
        <a:bodyPr/>
        <a:lstStyle/>
        <a:p>
          <a:r>
            <a:rPr lang="en-US" dirty="0"/>
            <a:t>Publish to Azure</a:t>
          </a:r>
        </a:p>
      </dgm:t>
    </dgm:pt>
    <dgm:pt modelId="{75393A13-A541-416E-84FD-C6F0AA256C88}" type="parTrans" cxnId="{DF7EC7B0-939E-4420-B6A3-9F09399503EB}">
      <dgm:prSet/>
      <dgm:spPr/>
      <dgm:t>
        <a:bodyPr/>
        <a:lstStyle/>
        <a:p>
          <a:endParaRPr lang="en-US"/>
        </a:p>
      </dgm:t>
    </dgm:pt>
    <dgm:pt modelId="{E56746E2-6550-4E75-9DB3-2E581D345975}" type="sibTrans" cxnId="{DF7EC7B0-939E-4420-B6A3-9F09399503EB}">
      <dgm:prSet/>
      <dgm:spPr/>
      <dgm:t>
        <a:bodyPr/>
        <a:lstStyle/>
        <a:p>
          <a:endParaRPr lang="en-US"/>
        </a:p>
      </dgm:t>
    </dgm:pt>
    <dgm:pt modelId="{1FEC7943-D612-49FB-BB52-B0A3C5809393}">
      <dgm:prSet phldrT="[Text]"/>
      <dgm:spPr>
        <a:solidFill>
          <a:schemeClr val="bg2">
            <a:lumMod val="75000"/>
            <a:lumOff val="25000"/>
          </a:schemeClr>
        </a:solidFill>
      </dgm:spPr>
      <dgm:t>
        <a:bodyPr/>
        <a:lstStyle/>
        <a:p>
          <a:r>
            <a:rPr lang="en-US" dirty="0"/>
            <a:t>Add dialog smarts</a:t>
          </a:r>
        </a:p>
      </dgm:t>
    </dgm:pt>
    <dgm:pt modelId="{C2964C30-1A76-42CA-B59C-2B3A03B61270}" type="parTrans" cxnId="{A68281F8-C9F1-4F8D-B56B-6B83D6ED28CA}">
      <dgm:prSet/>
      <dgm:spPr/>
      <dgm:t>
        <a:bodyPr/>
        <a:lstStyle/>
        <a:p>
          <a:endParaRPr lang="en-US"/>
        </a:p>
      </dgm:t>
    </dgm:pt>
    <dgm:pt modelId="{8F505892-4CE2-45C0-9096-A973D8D2BA33}" type="sibTrans" cxnId="{A68281F8-C9F1-4F8D-B56B-6B83D6ED28CA}">
      <dgm:prSet/>
      <dgm:spPr/>
      <dgm:t>
        <a:bodyPr/>
        <a:lstStyle/>
        <a:p>
          <a:endParaRPr lang="en-US"/>
        </a:p>
      </dgm:t>
    </dgm:pt>
    <dgm:pt modelId="{E53251D1-D351-4038-8894-F87476882F31}">
      <dgm:prSet phldrT="[Text]"/>
      <dgm:spPr>
        <a:noFill/>
      </dgm:spPr>
      <dgm:t>
        <a:bodyPr/>
        <a:lstStyle/>
        <a:p>
          <a:r>
            <a:rPr lang="en-US" dirty="0"/>
            <a:t>Connect to users</a:t>
          </a:r>
        </a:p>
      </dgm:t>
    </dgm:pt>
    <dgm:pt modelId="{6F731442-2BD6-4704-A456-8F573DA5E62B}" type="parTrans" cxnId="{8F37FF4F-1FAF-4E92-B6EE-9E4335C7638D}">
      <dgm:prSet/>
      <dgm:spPr/>
      <dgm:t>
        <a:bodyPr/>
        <a:lstStyle/>
        <a:p>
          <a:endParaRPr lang="en-US"/>
        </a:p>
      </dgm:t>
    </dgm:pt>
    <dgm:pt modelId="{73E41D75-5EE5-4C51-A0EA-CEA2EF35DD43}" type="sibTrans" cxnId="{8F37FF4F-1FAF-4E92-B6EE-9E4335C7638D}">
      <dgm:prSet/>
      <dgm:spPr/>
      <dgm:t>
        <a:bodyPr/>
        <a:lstStyle/>
        <a:p>
          <a:endParaRPr lang="en-US"/>
        </a:p>
      </dgm:t>
    </dgm:pt>
    <dgm:pt modelId="{B4DE8866-2D1B-4CA1-BE32-F63C029FC3E5}" type="pres">
      <dgm:prSet presAssocID="{5A5B4358-D0E1-4B41-86D4-61572653F22F}" presName="Name0" presStyleCnt="0">
        <dgm:presLayoutVars>
          <dgm:dir/>
          <dgm:resizeHandles val="exact"/>
        </dgm:presLayoutVars>
      </dgm:prSet>
      <dgm:spPr/>
    </dgm:pt>
    <dgm:pt modelId="{CBE746B4-2E08-46DF-A922-554390BD3402}" type="pres">
      <dgm:prSet presAssocID="{A79C6704-CA3F-4281-BAAD-479B36587C5D}" presName="node" presStyleLbl="node1" presStyleIdx="0" presStyleCnt="6">
        <dgm:presLayoutVars>
          <dgm:bulletEnabled val="1"/>
        </dgm:presLayoutVars>
      </dgm:prSet>
      <dgm:spPr/>
    </dgm:pt>
    <dgm:pt modelId="{81A6AA8C-CE3B-428A-9D0C-9996D6AD2336}" type="pres">
      <dgm:prSet presAssocID="{B762FFA2-1093-4C66-A10F-36B5D244B7D9}" presName="sibTrans" presStyleLbl="sibTrans2D1" presStyleIdx="0" presStyleCnt="5"/>
      <dgm:spPr/>
    </dgm:pt>
    <dgm:pt modelId="{3B6D7F60-1601-45D7-B147-1EC1F29A8ACD}" type="pres">
      <dgm:prSet presAssocID="{B762FFA2-1093-4C66-A10F-36B5D244B7D9}" presName="connectorText" presStyleLbl="sibTrans2D1" presStyleIdx="0" presStyleCnt="5"/>
      <dgm:spPr/>
    </dgm:pt>
    <dgm:pt modelId="{FB2E4C23-4D46-4D5E-AAAC-897DF3E3158E}" type="pres">
      <dgm:prSet presAssocID="{1CB56914-EB22-43F0-8A05-A704CD8DE6F4}" presName="node" presStyleLbl="node1" presStyleIdx="1" presStyleCnt="6">
        <dgm:presLayoutVars>
          <dgm:bulletEnabled val="1"/>
        </dgm:presLayoutVars>
      </dgm:prSet>
      <dgm:spPr/>
    </dgm:pt>
    <dgm:pt modelId="{62EE3B8F-7382-4F48-8723-3062FC1BC403}" type="pres">
      <dgm:prSet presAssocID="{E5D65C7D-397E-4058-AF75-899F08C93C20}" presName="sibTrans" presStyleLbl="sibTrans2D1" presStyleIdx="1" presStyleCnt="5"/>
      <dgm:spPr/>
    </dgm:pt>
    <dgm:pt modelId="{17B7AB31-3716-4613-99CA-A869186DAB20}" type="pres">
      <dgm:prSet presAssocID="{E5D65C7D-397E-4058-AF75-899F08C93C20}" presName="connectorText" presStyleLbl="sibTrans2D1" presStyleIdx="1" presStyleCnt="5"/>
      <dgm:spPr/>
    </dgm:pt>
    <dgm:pt modelId="{F271B1F9-A5D6-429D-98DF-C2D67A2B4F33}" type="pres">
      <dgm:prSet presAssocID="{90BCC185-34E3-4608-B228-7D530CEBC318}" presName="node" presStyleLbl="node1" presStyleIdx="2" presStyleCnt="6">
        <dgm:presLayoutVars>
          <dgm:bulletEnabled val="1"/>
        </dgm:presLayoutVars>
      </dgm:prSet>
      <dgm:spPr/>
    </dgm:pt>
    <dgm:pt modelId="{1E4540B6-525E-465B-A3F8-833C625EE210}" type="pres">
      <dgm:prSet presAssocID="{398A8C98-7824-44BF-B548-B0143BD64D9A}" presName="sibTrans" presStyleLbl="sibTrans2D1" presStyleIdx="2" presStyleCnt="5"/>
      <dgm:spPr/>
    </dgm:pt>
    <dgm:pt modelId="{21FABED9-F82B-45BF-B325-63ACB5AB1805}" type="pres">
      <dgm:prSet presAssocID="{398A8C98-7824-44BF-B548-B0143BD64D9A}" presName="connectorText" presStyleLbl="sibTrans2D1" presStyleIdx="2" presStyleCnt="5"/>
      <dgm:spPr/>
    </dgm:pt>
    <dgm:pt modelId="{343C6BD2-B056-4CB2-A8F0-EC67294988C4}" type="pres">
      <dgm:prSet presAssocID="{933B36D1-9D17-4C1E-800E-8C87D46F6EFB}" presName="node" presStyleLbl="node1" presStyleIdx="3" presStyleCnt="6">
        <dgm:presLayoutVars>
          <dgm:bulletEnabled val="1"/>
        </dgm:presLayoutVars>
      </dgm:prSet>
      <dgm:spPr/>
    </dgm:pt>
    <dgm:pt modelId="{98FAD525-A9B9-4054-A5D9-AB0DF4C57663}" type="pres">
      <dgm:prSet presAssocID="{E56746E2-6550-4E75-9DB3-2E581D345975}" presName="sibTrans" presStyleLbl="sibTrans2D1" presStyleIdx="3" presStyleCnt="5"/>
      <dgm:spPr/>
    </dgm:pt>
    <dgm:pt modelId="{CD853261-EB8F-46FB-8C24-D0D25FBE5AE6}" type="pres">
      <dgm:prSet presAssocID="{E56746E2-6550-4E75-9DB3-2E581D345975}" presName="connectorText" presStyleLbl="sibTrans2D1" presStyleIdx="3" presStyleCnt="5"/>
      <dgm:spPr/>
    </dgm:pt>
    <dgm:pt modelId="{9B38A143-3434-4A01-AF20-0625B7FEDD63}" type="pres">
      <dgm:prSet presAssocID="{E53251D1-D351-4038-8894-F87476882F31}" presName="node" presStyleLbl="node1" presStyleIdx="4" presStyleCnt="6">
        <dgm:presLayoutVars>
          <dgm:bulletEnabled val="1"/>
        </dgm:presLayoutVars>
      </dgm:prSet>
      <dgm:spPr/>
    </dgm:pt>
    <dgm:pt modelId="{B0E4A8E1-27CC-4803-8CAA-D24D0EECAAA4}" type="pres">
      <dgm:prSet presAssocID="{73E41D75-5EE5-4C51-A0EA-CEA2EF35DD43}" presName="sibTrans" presStyleLbl="sibTrans2D1" presStyleIdx="4" presStyleCnt="5"/>
      <dgm:spPr/>
    </dgm:pt>
    <dgm:pt modelId="{17F5B954-88B7-4285-819D-380B086AD5CE}" type="pres">
      <dgm:prSet presAssocID="{73E41D75-5EE5-4C51-A0EA-CEA2EF35DD43}" presName="connectorText" presStyleLbl="sibTrans2D1" presStyleIdx="4" presStyleCnt="5"/>
      <dgm:spPr/>
    </dgm:pt>
    <dgm:pt modelId="{8A06BD96-3B08-4E05-98E8-99B5BBB9F138}" type="pres">
      <dgm:prSet presAssocID="{1FEC7943-D612-49FB-BB52-B0A3C5809393}" presName="node" presStyleLbl="node1" presStyleIdx="5" presStyleCnt="6">
        <dgm:presLayoutVars>
          <dgm:bulletEnabled val="1"/>
        </dgm:presLayoutVars>
      </dgm:prSet>
      <dgm:spPr/>
    </dgm:pt>
  </dgm:ptLst>
  <dgm:cxnLst>
    <dgm:cxn modelId="{AE80A411-FE8B-4697-9E69-10EF5104FF87}" type="presOf" srcId="{933B36D1-9D17-4C1E-800E-8C87D46F6EFB}" destId="{343C6BD2-B056-4CB2-A8F0-EC67294988C4}" srcOrd="0" destOrd="0" presId="urn:microsoft.com/office/officeart/2005/8/layout/process1"/>
    <dgm:cxn modelId="{042FE71B-CB3F-483E-B58F-B4C513F80E33}" type="presOf" srcId="{1FEC7943-D612-49FB-BB52-B0A3C5809393}" destId="{8A06BD96-3B08-4E05-98E8-99B5BBB9F138}" srcOrd="0" destOrd="0" presId="urn:microsoft.com/office/officeart/2005/8/layout/process1"/>
    <dgm:cxn modelId="{06B85D2C-15F9-45FB-BFAF-A6CEA0D65DAB}" type="presOf" srcId="{E56746E2-6550-4E75-9DB3-2E581D345975}" destId="{CD853261-EB8F-46FB-8C24-D0D25FBE5AE6}" srcOrd="1" destOrd="0" presId="urn:microsoft.com/office/officeart/2005/8/layout/process1"/>
    <dgm:cxn modelId="{22B96930-21E5-4DFC-B740-04FFCA875526}" type="presOf" srcId="{B762FFA2-1093-4C66-A10F-36B5D244B7D9}" destId="{81A6AA8C-CE3B-428A-9D0C-9996D6AD2336}" srcOrd="0" destOrd="0" presId="urn:microsoft.com/office/officeart/2005/8/layout/process1"/>
    <dgm:cxn modelId="{6D051A62-76CB-4B70-AF4D-7C8C38F6EC50}" type="presOf" srcId="{398A8C98-7824-44BF-B548-B0143BD64D9A}" destId="{1E4540B6-525E-465B-A3F8-833C625EE210}" srcOrd="0" destOrd="0" presId="urn:microsoft.com/office/officeart/2005/8/layout/process1"/>
    <dgm:cxn modelId="{852B904D-D3DC-4766-824A-5936D942CA1D}" srcId="{5A5B4358-D0E1-4B41-86D4-61572653F22F}" destId="{A79C6704-CA3F-4281-BAAD-479B36587C5D}" srcOrd="0" destOrd="0" parTransId="{B067D62D-C415-493E-968F-EAAD889E5588}" sibTransId="{B762FFA2-1093-4C66-A10F-36B5D244B7D9}"/>
    <dgm:cxn modelId="{8F37FF4F-1FAF-4E92-B6EE-9E4335C7638D}" srcId="{5A5B4358-D0E1-4B41-86D4-61572653F22F}" destId="{E53251D1-D351-4038-8894-F87476882F31}" srcOrd="4" destOrd="0" parTransId="{6F731442-2BD6-4704-A456-8F573DA5E62B}" sibTransId="{73E41D75-5EE5-4C51-A0EA-CEA2EF35DD43}"/>
    <dgm:cxn modelId="{74214558-216D-44A9-8717-0DAFB2086EA0}" type="presOf" srcId="{73E41D75-5EE5-4C51-A0EA-CEA2EF35DD43}" destId="{17F5B954-88B7-4285-819D-380B086AD5CE}" srcOrd="1" destOrd="0" presId="urn:microsoft.com/office/officeart/2005/8/layout/process1"/>
    <dgm:cxn modelId="{73813B79-3C56-4601-8310-12658F74CE76}" srcId="{5A5B4358-D0E1-4B41-86D4-61572653F22F}" destId="{1CB56914-EB22-43F0-8A05-A704CD8DE6F4}" srcOrd="1" destOrd="0" parTransId="{155193F2-3CA9-402A-B6FA-AB349A38FAD8}" sibTransId="{E5D65C7D-397E-4058-AF75-899F08C93C20}"/>
    <dgm:cxn modelId="{35ACE77A-48C1-4E90-BABE-319D1ED93944}" type="presOf" srcId="{B762FFA2-1093-4C66-A10F-36B5D244B7D9}" destId="{3B6D7F60-1601-45D7-B147-1EC1F29A8ACD}" srcOrd="1" destOrd="0" presId="urn:microsoft.com/office/officeart/2005/8/layout/process1"/>
    <dgm:cxn modelId="{7D0CF595-5396-4C5A-8409-56291DCC9967}" type="presOf" srcId="{398A8C98-7824-44BF-B548-B0143BD64D9A}" destId="{21FABED9-F82B-45BF-B325-63ACB5AB1805}" srcOrd="1" destOrd="0" presId="urn:microsoft.com/office/officeart/2005/8/layout/process1"/>
    <dgm:cxn modelId="{15578098-056A-4153-A51E-748A30C0C69F}" type="presOf" srcId="{90BCC185-34E3-4608-B228-7D530CEBC318}" destId="{F271B1F9-A5D6-429D-98DF-C2D67A2B4F33}" srcOrd="0" destOrd="0" presId="urn:microsoft.com/office/officeart/2005/8/layout/process1"/>
    <dgm:cxn modelId="{DF7EC7B0-939E-4420-B6A3-9F09399503EB}" srcId="{5A5B4358-D0E1-4B41-86D4-61572653F22F}" destId="{933B36D1-9D17-4C1E-800E-8C87D46F6EFB}" srcOrd="3" destOrd="0" parTransId="{75393A13-A541-416E-84FD-C6F0AA256C88}" sibTransId="{E56746E2-6550-4E75-9DB3-2E581D345975}"/>
    <dgm:cxn modelId="{FB4D3DBB-587C-4E0E-B7A0-E88705337307}" type="presOf" srcId="{5A5B4358-D0E1-4B41-86D4-61572653F22F}" destId="{B4DE8866-2D1B-4CA1-BE32-F63C029FC3E5}" srcOrd="0" destOrd="0" presId="urn:microsoft.com/office/officeart/2005/8/layout/process1"/>
    <dgm:cxn modelId="{8DC65EC7-0ABA-415E-A7C6-406C12F46BBC}" type="presOf" srcId="{A79C6704-CA3F-4281-BAAD-479B36587C5D}" destId="{CBE746B4-2E08-46DF-A922-554390BD3402}" srcOrd="0" destOrd="0" presId="urn:microsoft.com/office/officeart/2005/8/layout/process1"/>
    <dgm:cxn modelId="{981246CF-4DC1-4942-82EF-A9D405B23CFE}" type="presOf" srcId="{E56746E2-6550-4E75-9DB3-2E581D345975}" destId="{98FAD525-A9B9-4054-A5D9-AB0DF4C57663}" srcOrd="0" destOrd="0" presId="urn:microsoft.com/office/officeart/2005/8/layout/process1"/>
    <dgm:cxn modelId="{F0DBF0D1-16CA-485D-B69E-DD7039851379}" type="presOf" srcId="{E5D65C7D-397E-4058-AF75-899F08C93C20}" destId="{62EE3B8F-7382-4F48-8723-3062FC1BC403}" srcOrd="0" destOrd="0" presId="urn:microsoft.com/office/officeart/2005/8/layout/process1"/>
    <dgm:cxn modelId="{D28D83D2-7F66-41AF-B1D9-738FAB087C25}" type="presOf" srcId="{73E41D75-5EE5-4C51-A0EA-CEA2EF35DD43}" destId="{B0E4A8E1-27CC-4803-8CAA-D24D0EECAAA4}" srcOrd="0" destOrd="0" presId="urn:microsoft.com/office/officeart/2005/8/layout/process1"/>
    <dgm:cxn modelId="{89ED59D5-983B-449D-8ECA-62AFDC5F0B96}" type="presOf" srcId="{E5D65C7D-397E-4058-AF75-899F08C93C20}" destId="{17B7AB31-3716-4613-99CA-A869186DAB20}" srcOrd="1" destOrd="0" presId="urn:microsoft.com/office/officeart/2005/8/layout/process1"/>
    <dgm:cxn modelId="{481DE7E5-CA8A-4CFD-A00A-BE3D835FBA6F}" srcId="{5A5B4358-D0E1-4B41-86D4-61572653F22F}" destId="{90BCC185-34E3-4608-B228-7D530CEBC318}" srcOrd="2" destOrd="0" parTransId="{83081088-0DBF-442A-9A42-DCB048922E16}" sibTransId="{398A8C98-7824-44BF-B548-B0143BD64D9A}"/>
    <dgm:cxn modelId="{7B73BDE8-7F3A-4412-8912-4C5680C38C68}" type="presOf" srcId="{E53251D1-D351-4038-8894-F87476882F31}" destId="{9B38A143-3434-4A01-AF20-0625B7FEDD63}" srcOrd="0" destOrd="0" presId="urn:microsoft.com/office/officeart/2005/8/layout/process1"/>
    <dgm:cxn modelId="{E6E51AF6-1EE1-4996-BF8D-5984A73EB006}" type="presOf" srcId="{1CB56914-EB22-43F0-8A05-A704CD8DE6F4}" destId="{FB2E4C23-4D46-4D5E-AAAC-897DF3E3158E}" srcOrd="0" destOrd="0" presId="urn:microsoft.com/office/officeart/2005/8/layout/process1"/>
    <dgm:cxn modelId="{A68281F8-C9F1-4F8D-B56B-6B83D6ED28CA}" srcId="{5A5B4358-D0E1-4B41-86D4-61572653F22F}" destId="{1FEC7943-D612-49FB-BB52-B0A3C5809393}" srcOrd="5" destOrd="0" parTransId="{C2964C30-1A76-42CA-B59C-2B3A03B61270}" sibTransId="{8F505892-4CE2-45C0-9096-A973D8D2BA33}"/>
    <dgm:cxn modelId="{99E67B8C-01CC-4EC8-B32B-12B513BBFF12}" type="presParOf" srcId="{B4DE8866-2D1B-4CA1-BE32-F63C029FC3E5}" destId="{CBE746B4-2E08-46DF-A922-554390BD3402}" srcOrd="0" destOrd="0" presId="urn:microsoft.com/office/officeart/2005/8/layout/process1"/>
    <dgm:cxn modelId="{3F4DC1C5-D612-4A72-B538-B51C75DC29CE}" type="presParOf" srcId="{B4DE8866-2D1B-4CA1-BE32-F63C029FC3E5}" destId="{81A6AA8C-CE3B-428A-9D0C-9996D6AD2336}" srcOrd="1" destOrd="0" presId="urn:microsoft.com/office/officeart/2005/8/layout/process1"/>
    <dgm:cxn modelId="{5EB14841-E7F9-4FC1-B8A7-2C65A0F728A8}" type="presParOf" srcId="{81A6AA8C-CE3B-428A-9D0C-9996D6AD2336}" destId="{3B6D7F60-1601-45D7-B147-1EC1F29A8ACD}" srcOrd="0" destOrd="0" presId="urn:microsoft.com/office/officeart/2005/8/layout/process1"/>
    <dgm:cxn modelId="{4BD07002-4C2C-4B7F-B2FA-F47009D44011}" type="presParOf" srcId="{B4DE8866-2D1B-4CA1-BE32-F63C029FC3E5}" destId="{FB2E4C23-4D46-4D5E-AAAC-897DF3E3158E}" srcOrd="2" destOrd="0" presId="urn:microsoft.com/office/officeart/2005/8/layout/process1"/>
    <dgm:cxn modelId="{AF4859DB-0D15-40E8-89EC-676C2A5F11EF}" type="presParOf" srcId="{B4DE8866-2D1B-4CA1-BE32-F63C029FC3E5}" destId="{62EE3B8F-7382-4F48-8723-3062FC1BC403}" srcOrd="3" destOrd="0" presId="urn:microsoft.com/office/officeart/2005/8/layout/process1"/>
    <dgm:cxn modelId="{6394266C-A4B4-4CAF-B95A-A9AC5BBFBDC7}" type="presParOf" srcId="{62EE3B8F-7382-4F48-8723-3062FC1BC403}" destId="{17B7AB31-3716-4613-99CA-A869186DAB20}" srcOrd="0" destOrd="0" presId="urn:microsoft.com/office/officeart/2005/8/layout/process1"/>
    <dgm:cxn modelId="{5AEB5FB8-4D74-4BD9-B817-6081212020C2}" type="presParOf" srcId="{B4DE8866-2D1B-4CA1-BE32-F63C029FC3E5}" destId="{F271B1F9-A5D6-429D-98DF-C2D67A2B4F33}" srcOrd="4" destOrd="0" presId="urn:microsoft.com/office/officeart/2005/8/layout/process1"/>
    <dgm:cxn modelId="{42DDD404-CBE5-4D8B-831E-71F3C0CC4987}" type="presParOf" srcId="{B4DE8866-2D1B-4CA1-BE32-F63C029FC3E5}" destId="{1E4540B6-525E-465B-A3F8-833C625EE210}" srcOrd="5" destOrd="0" presId="urn:microsoft.com/office/officeart/2005/8/layout/process1"/>
    <dgm:cxn modelId="{8B6ABAB1-97F3-44B9-8583-226BB2F47412}" type="presParOf" srcId="{1E4540B6-525E-465B-A3F8-833C625EE210}" destId="{21FABED9-F82B-45BF-B325-63ACB5AB1805}" srcOrd="0" destOrd="0" presId="urn:microsoft.com/office/officeart/2005/8/layout/process1"/>
    <dgm:cxn modelId="{1E99320E-8A3F-432E-B691-EC378F62AF40}" type="presParOf" srcId="{B4DE8866-2D1B-4CA1-BE32-F63C029FC3E5}" destId="{343C6BD2-B056-4CB2-A8F0-EC67294988C4}" srcOrd="6" destOrd="0" presId="urn:microsoft.com/office/officeart/2005/8/layout/process1"/>
    <dgm:cxn modelId="{8EDBCC33-8256-4292-A1C5-FC8D07E1AABA}" type="presParOf" srcId="{B4DE8866-2D1B-4CA1-BE32-F63C029FC3E5}" destId="{98FAD525-A9B9-4054-A5D9-AB0DF4C57663}" srcOrd="7" destOrd="0" presId="urn:microsoft.com/office/officeart/2005/8/layout/process1"/>
    <dgm:cxn modelId="{34D68D40-06E7-44F4-8405-55438F3AD59D}" type="presParOf" srcId="{98FAD525-A9B9-4054-A5D9-AB0DF4C57663}" destId="{CD853261-EB8F-46FB-8C24-D0D25FBE5AE6}" srcOrd="0" destOrd="0" presId="urn:microsoft.com/office/officeart/2005/8/layout/process1"/>
    <dgm:cxn modelId="{1AB25C00-FBF7-4CCA-9526-E674903C85F1}" type="presParOf" srcId="{B4DE8866-2D1B-4CA1-BE32-F63C029FC3E5}" destId="{9B38A143-3434-4A01-AF20-0625B7FEDD63}" srcOrd="8" destOrd="0" presId="urn:microsoft.com/office/officeart/2005/8/layout/process1"/>
    <dgm:cxn modelId="{10F7193D-DA8C-456F-A5A3-22027A2545A0}" type="presParOf" srcId="{B4DE8866-2D1B-4CA1-BE32-F63C029FC3E5}" destId="{B0E4A8E1-27CC-4803-8CAA-D24D0EECAAA4}" srcOrd="9" destOrd="0" presId="urn:microsoft.com/office/officeart/2005/8/layout/process1"/>
    <dgm:cxn modelId="{E4196142-B10A-4AEF-98F3-77B655F87CE9}" type="presParOf" srcId="{B0E4A8E1-27CC-4803-8CAA-D24D0EECAAA4}" destId="{17F5B954-88B7-4285-819D-380B086AD5CE}" srcOrd="0" destOrd="0" presId="urn:microsoft.com/office/officeart/2005/8/layout/process1"/>
    <dgm:cxn modelId="{1334FBA8-857A-4813-A9FD-CC33DD44B831}" type="presParOf" srcId="{B4DE8866-2D1B-4CA1-BE32-F63C029FC3E5}" destId="{8A06BD96-3B08-4E05-98E8-99B5BBB9F138}" srcOrd="10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E746B4-2E08-46DF-A922-554390BD3402}">
      <dsp:nvSpPr>
        <dsp:cNvPr id="0" name=""/>
        <dsp:cNvSpPr/>
      </dsp:nvSpPr>
      <dsp:spPr>
        <a:xfrm>
          <a:off x="0" y="151690"/>
          <a:ext cx="1460210" cy="1040399"/>
        </a:xfrm>
        <a:prstGeom prst="roundRect">
          <a:avLst>
            <a:gd name="adj" fmla="val 10000"/>
          </a:avLst>
        </a:prstGeom>
        <a:noFill/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Visual Studio Template</a:t>
          </a:r>
        </a:p>
      </dsp:txBody>
      <dsp:txXfrm>
        <a:off x="30472" y="182162"/>
        <a:ext cx="1399266" cy="979455"/>
      </dsp:txXfrm>
    </dsp:sp>
    <dsp:sp modelId="{81A6AA8C-CE3B-428A-9D0C-9996D6AD2336}">
      <dsp:nvSpPr>
        <dsp:cNvPr id="0" name=""/>
        <dsp:cNvSpPr/>
      </dsp:nvSpPr>
      <dsp:spPr>
        <a:xfrm>
          <a:off x="1606231" y="490823"/>
          <a:ext cx="309564" cy="362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606231" y="563249"/>
        <a:ext cx="216695" cy="217280"/>
      </dsp:txXfrm>
    </dsp:sp>
    <dsp:sp modelId="{FB2E4C23-4D46-4D5E-AAAC-897DF3E3158E}">
      <dsp:nvSpPr>
        <dsp:cNvPr id="0" name=""/>
        <dsp:cNvSpPr/>
      </dsp:nvSpPr>
      <dsp:spPr>
        <a:xfrm>
          <a:off x="2044294" y="151690"/>
          <a:ext cx="1460210" cy="10403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Simple</a:t>
          </a:r>
          <a:br>
            <a:rPr lang="en-US" sz="1800" kern="1200" dirty="0"/>
          </a:br>
          <a:r>
            <a:rPr lang="en-US" sz="1800" kern="1200" dirty="0"/>
            <a:t>Stock Bot</a:t>
          </a:r>
        </a:p>
      </dsp:txBody>
      <dsp:txXfrm>
        <a:off x="2074766" y="182162"/>
        <a:ext cx="1399266" cy="979455"/>
      </dsp:txXfrm>
    </dsp:sp>
    <dsp:sp modelId="{62EE3B8F-7382-4F48-8723-3062FC1BC403}">
      <dsp:nvSpPr>
        <dsp:cNvPr id="0" name=""/>
        <dsp:cNvSpPr/>
      </dsp:nvSpPr>
      <dsp:spPr>
        <a:xfrm>
          <a:off x="3650525" y="490823"/>
          <a:ext cx="309564" cy="362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3650525" y="563249"/>
        <a:ext cx="216695" cy="217280"/>
      </dsp:txXfrm>
    </dsp:sp>
    <dsp:sp modelId="{F271B1F9-A5D6-429D-98DF-C2D67A2B4F33}">
      <dsp:nvSpPr>
        <dsp:cNvPr id="0" name=""/>
        <dsp:cNvSpPr/>
      </dsp:nvSpPr>
      <dsp:spPr>
        <a:xfrm>
          <a:off x="4088588" y="151690"/>
          <a:ext cx="1460210" cy="10403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LUIS</a:t>
          </a:r>
        </a:p>
      </dsp:txBody>
      <dsp:txXfrm>
        <a:off x="4119060" y="182162"/>
        <a:ext cx="1399266" cy="979455"/>
      </dsp:txXfrm>
    </dsp:sp>
    <dsp:sp modelId="{1E4540B6-525E-465B-A3F8-833C625EE210}">
      <dsp:nvSpPr>
        <dsp:cNvPr id="0" name=""/>
        <dsp:cNvSpPr/>
      </dsp:nvSpPr>
      <dsp:spPr>
        <a:xfrm>
          <a:off x="5694819" y="490823"/>
          <a:ext cx="309564" cy="362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694819" y="563249"/>
        <a:ext cx="216695" cy="217280"/>
      </dsp:txXfrm>
    </dsp:sp>
    <dsp:sp modelId="{343C6BD2-B056-4CB2-A8F0-EC67294988C4}">
      <dsp:nvSpPr>
        <dsp:cNvPr id="0" name=""/>
        <dsp:cNvSpPr/>
      </dsp:nvSpPr>
      <dsp:spPr>
        <a:xfrm>
          <a:off x="6132883" y="151690"/>
          <a:ext cx="1460210" cy="10403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Publish to Azure</a:t>
          </a:r>
        </a:p>
      </dsp:txBody>
      <dsp:txXfrm>
        <a:off x="6163355" y="182162"/>
        <a:ext cx="1399266" cy="979455"/>
      </dsp:txXfrm>
    </dsp:sp>
    <dsp:sp modelId="{98FAD525-A9B9-4054-A5D9-AB0DF4C57663}">
      <dsp:nvSpPr>
        <dsp:cNvPr id="0" name=""/>
        <dsp:cNvSpPr/>
      </dsp:nvSpPr>
      <dsp:spPr>
        <a:xfrm>
          <a:off x="7739114" y="490823"/>
          <a:ext cx="309564" cy="362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7739114" y="563249"/>
        <a:ext cx="216695" cy="217280"/>
      </dsp:txXfrm>
    </dsp:sp>
    <dsp:sp modelId="{9B38A143-3434-4A01-AF20-0625B7FEDD63}">
      <dsp:nvSpPr>
        <dsp:cNvPr id="0" name=""/>
        <dsp:cNvSpPr/>
      </dsp:nvSpPr>
      <dsp:spPr>
        <a:xfrm>
          <a:off x="8177177" y="151690"/>
          <a:ext cx="1460210" cy="10403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Connect to users</a:t>
          </a:r>
        </a:p>
      </dsp:txBody>
      <dsp:txXfrm>
        <a:off x="8207649" y="182162"/>
        <a:ext cx="1399266" cy="979455"/>
      </dsp:txXfrm>
    </dsp:sp>
    <dsp:sp modelId="{B0E4A8E1-27CC-4803-8CAA-D24D0EECAAA4}">
      <dsp:nvSpPr>
        <dsp:cNvPr id="0" name=""/>
        <dsp:cNvSpPr/>
      </dsp:nvSpPr>
      <dsp:spPr>
        <a:xfrm>
          <a:off x="9783408" y="490823"/>
          <a:ext cx="309564" cy="362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9783408" y="563249"/>
        <a:ext cx="216695" cy="217280"/>
      </dsp:txXfrm>
    </dsp:sp>
    <dsp:sp modelId="{8A06BD96-3B08-4E05-98E8-99B5BBB9F138}">
      <dsp:nvSpPr>
        <dsp:cNvPr id="0" name=""/>
        <dsp:cNvSpPr/>
      </dsp:nvSpPr>
      <dsp:spPr>
        <a:xfrm>
          <a:off x="10221471" y="151690"/>
          <a:ext cx="1460210" cy="104039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Add dialog smarts</a:t>
          </a:r>
        </a:p>
      </dsp:txBody>
      <dsp:txXfrm>
        <a:off x="10251943" y="182162"/>
        <a:ext cx="1399266" cy="97945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E746B4-2E08-46DF-A922-554390BD3402}">
      <dsp:nvSpPr>
        <dsp:cNvPr id="0" name=""/>
        <dsp:cNvSpPr/>
      </dsp:nvSpPr>
      <dsp:spPr>
        <a:xfrm>
          <a:off x="0" y="151690"/>
          <a:ext cx="1460210" cy="1040399"/>
        </a:xfrm>
        <a:prstGeom prst="roundRect">
          <a:avLst>
            <a:gd name="adj" fmla="val 10000"/>
          </a:avLst>
        </a:prstGeom>
        <a:noFill/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Visual Studio Template</a:t>
          </a:r>
        </a:p>
      </dsp:txBody>
      <dsp:txXfrm>
        <a:off x="30472" y="182162"/>
        <a:ext cx="1399266" cy="979455"/>
      </dsp:txXfrm>
    </dsp:sp>
    <dsp:sp modelId="{81A6AA8C-CE3B-428A-9D0C-9996D6AD2336}">
      <dsp:nvSpPr>
        <dsp:cNvPr id="0" name=""/>
        <dsp:cNvSpPr/>
      </dsp:nvSpPr>
      <dsp:spPr>
        <a:xfrm>
          <a:off x="1606231" y="490823"/>
          <a:ext cx="309564" cy="362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606231" y="563249"/>
        <a:ext cx="216695" cy="217280"/>
      </dsp:txXfrm>
    </dsp:sp>
    <dsp:sp modelId="{FB2E4C23-4D46-4D5E-AAAC-897DF3E3158E}">
      <dsp:nvSpPr>
        <dsp:cNvPr id="0" name=""/>
        <dsp:cNvSpPr/>
      </dsp:nvSpPr>
      <dsp:spPr>
        <a:xfrm>
          <a:off x="2044294" y="151690"/>
          <a:ext cx="1460210" cy="1040399"/>
        </a:xfrm>
        <a:prstGeom prst="roundRect">
          <a:avLst>
            <a:gd name="adj" fmla="val 10000"/>
          </a:avLst>
        </a:prstGeom>
        <a:solidFill>
          <a:schemeClr val="bg2">
            <a:lumMod val="75000"/>
            <a:lumOff val="2500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Simple</a:t>
          </a:r>
          <a:br>
            <a:rPr lang="en-US" sz="1800" kern="1200" dirty="0"/>
          </a:br>
          <a:r>
            <a:rPr lang="en-US" sz="1800" kern="1200" dirty="0"/>
            <a:t>Stock Bot</a:t>
          </a:r>
        </a:p>
      </dsp:txBody>
      <dsp:txXfrm>
        <a:off x="2074766" y="182162"/>
        <a:ext cx="1399266" cy="979455"/>
      </dsp:txXfrm>
    </dsp:sp>
    <dsp:sp modelId="{62EE3B8F-7382-4F48-8723-3062FC1BC403}">
      <dsp:nvSpPr>
        <dsp:cNvPr id="0" name=""/>
        <dsp:cNvSpPr/>
      </dsp:nvSpPr>
      <dsp:spPr>
        <a:xfrm>
          <a:off x="3650525" y="490823"/>
          <a:ext cx="309564" cy="362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3650525" y="563249"/>
        <a:ext cx="216695" cy="217280"/>
      </dsp:txXfrm>
    </dsp:sp>
    <dsp:sp modelId="{F271B1F9-A5D6-429D-98DF-C2D67A2B4F33}">
      <dsp:nvSpPr>
        <dsp:cNvPr id="0" name=""/>
        <dsp:cNvSpPr/>
      </dsp:nvSpPr>
      <dsp:spPr>
        <a:xfrm>
          <a:off x="4088588" y="151690"/>
          <a:ext cx="1460210" cy="1040399"/>
        </a:xfrm>
        <a:prstGeom prst="roundRect">
          <a:avLst>
            <a:gd name="adj" fmla="val 10000"/>
          </a:avLst>
        </a:prstGeom>
        <a:solidFill>
          <a:schemeClr val="bg2">
            <a:lumMod val="75000"/>
            <a:lumOff val="2500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LUIS</a:t>
          </a:r>
        </a:p>
      </dsp:txBody>
      <dsp:txXfrm>
        <a:off x="4119060" y="182162"/>
        <a:ext cx="1399266" cy="979455"/>
      </dsp:txXfrm>
    </dsp:sp>
    <dsp:sp modelId="{1E4540B6-525E-465B-A3F8-833C625EE210}">
      <dsp:nvSpPr>
        <dsp:cNvPr id="0" name=""/>
        <dsp:cNvSpPr/>
      </dsp:nvSpPr>
      <dsp:spPr>
        <a:xfrm>
          <a:off x="5694819" y="490823"/>
          <a:ext cx="309564" cy="362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694819" y="563249"/>
        <a:ext cx="216695" cy="217280"/>
      </dsp:txXfrm>
    </dsp:sp>
    <dsp:sp modelId="{343C6BD2-B056-4CB2-A8F0-EC67294988C4}">
      <dsp:nvSpPr>
        <dsp:cNvPr id="0" name=""/>
        <dsp:cNvSpPr/>
      </dsp:nvSpPr>
      <dsp:spPr>
        <a:xfrm>
          <a:off x="6132883" y="151690"/>
          <a:ext cx="1460210" cy="1040399"/>
        </a:xfrm>
        <a:prstGeom prst="roundRect">
          <a:avLst>
            <a:gd name="adj" fmla="val 10000"/>
          </a:avLst>
        </a:prstGeom>
        <a:solidFill>
          <a:schemeClr val="bg2">
            <a:lumMod val="75000"/>
            <a:lumOff val="2500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Publish to Azure</a:t>
          </a:r>
        </a:p>
      </dsp:txBody>
      <dsp:txXfrm>
        <a:off x="6163355" y="182162"/>
        <a:ext cx="1399266" cy="979455"/>
      </dsp:txXfrm>
    </dsp:sp>
    <dsp:sp modelId="{98FAD525-A9B9-4054-A5D9-AB0DF4C57663}">
      <dsp:nvSpPr>
        <dsp:cNvPr id="0" name=""/>
        <dsp:cNvSpPr/>
      </dsp:nvSpPr>
      <dsp:spPr>
        <a:xfrm>
          <a:off x="7739114" y="490823"/>
          <a:ext cx="309564" cy="362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7739114" y="563249"/>
        <a:ext cx="216695" cy="217280"/>
      </dsp:txXfrm>
    </dsp:sp>
    <dsp:sp modelId="{9B38A143-3434-4A01-AF20-0625B7FEDD63}">
      <dsp:nvSpPr>
        <dsp:cNvPr id="0" name=""/>
        <dsp:cNvSpPr/>
      </dsp:nvSpPr>
      <dsp:spPr>
        <a:xfrm>
          <a:off x="8177177" y="151690"/>
          <a:ext cx="1460210" cy="1040399"/>
        </a:xfrm>
        <a:prstGeom prst="roundRect">
          <a:avLst>
            <a:gd name="adj" fmla="val 10000"/>
          </a:avLst>
        </a:prstGeom>
        <a:solidFill>
          <a:schemeClr val="bg2">
            <a:lumMod val="75000"/>
            <a:lumOff val="2500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Connect to users</a:t>
          </a:r>
        </a:p>
      </dsp:txBody>
      <dsp:txXfrm>
        <a:off x="8207649" y="182162"/>
        <a:ext cx="1399266" cy="979455"/>
      </dsp:txXfrm>
    </dsp:sp>
    <dsp:sp modelId="{B0E4A8E1-27CC-4803-8CAA-D24D0EECAAA4}">
      <dsp:nvSpPr>
        <dsp:cNvPr id="0" name=""/>
        <dsp:cNvSpPr/>
      </dsp:nvSpPr>
      <dsp:spPr>
        <a:xfrm>
          <a:off x="9783408" y="490823"/>
          <a:ext cx="309564" cy="362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9783408" y="563249"/>
        <a:ext cx="216695" cy="217280"/>
      </dsp:txXfrm>
    </dsp:sp>
    <dsp:sp modelId="{8A06BD96-3B08-4E05-98E8-99B5BBB9F138}">
      <dsp:nvSpPr>
        <dsp:cNvPr id="0" name=""/>
        <dsp:cNvSpPr/>
      </dsp:nvSpPr>
      <dsp:spPr>
        <a:xfrm>
          <a:off x="10221471" y="151690"/>
          <a:ext cx="1460210" cy="1040399"/>
        </a:xfrm>
        <a:prstGeom prst="roundRect">
          <a:avLst>
            <a:gd name="adj" fmla="val 10000"/>
          </a:avLst>
        </a:prstGeom>
        <a:solidFill>
          <a:schemeClr val="bg2">
            <a:lumMod val="75000"/>
            <a:lumOff val="2500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Add dialog smarts</a:t>
          </a:r>
        </a:p>
      </dsp:txBody>
      <dsp:txXfrm>
        <a:off x="10251943" y="182162"/>
        <a:ext cx="1399266" cy="979455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E746B4-2E08-46DF-A922-554390BD3402}">
      <dsp:nvSpPr>
        <dsp:cNvPr id="0" name=""/>
        <dsp:cNvSpPr/>
      </dsp:nvSpPr>
      <dsp:spPr>
        <a:xfrm>
          <a:off x="0" y="151690"/>
          <a:ext cx="1460210" cy="1040399"/>
        </a:xfrm>
        <a:prstGeom prst="roundRect">
          <a:avLst>
            <a:gd name="adj" fmla="val 10000"/>
          </a:avLst>
        </a:prstGeom>
        <a:noFill/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Visual Studio Template</a:t>
          </a:r>
        </a:p>
      </dsp:txBody>
      <dsp:txXfrm>
        <a:off x="30472" y="182162"/>
        <a:ext cx="1399266" cy="979455"/>
      </dsp:txXfrm>
    </dsp:sp>
    <dsp:sp modelId="{81A6AA8C-CE3B-428A-9D0C-9996D6AD2336}">
      <dsp:nvSpPr>
        <dsp:cNvPr id="0" name=""/>
        <dsp:cNvSpPr/>
      </dsp:nvSpPr>
      <dsp:spPr>
        <a:xfrm>
          <a:off x="1606231" y="490823"/>
          <a:ext cx="309564" cy="362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606231" y="563249"/>
        <a:ext cx="216695" cy="217280"/>
      </dsp:txXfrm>
    </dsp:sp>
    <dsp:sp modelId="{FB2E4C23-4D46-4D5E-AAAC-897DF3E3158E}">
      <dsp:nvSpPr>
        <dsp:cNvPr id="0" name=""/>
        <dsp:cNvSpPr/>
      </dsp:nvSpPr>
      <dsp:spPr>
        <a:xfrm>
          <a:off x="2044294" y="151690"/>
          <a:ext cx="1460210" cy="1040399"/>
        </a:xfrm>
        <a:prstGeom prst="roundRect">
          <a:avLst>
            <a:gd name="adj" fmla="val 10000"/>
          </a:avLst>
        </a:prstGeom>
        <a:noFill/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Simple</a:t>
          </a:r>
          <a:br>
            <a:rPr lang="en-US" sz="1800" kern="1200" dirty="0"/>
          </a:br>
          <a:r>
            <a:rPr lang="en-US" sz="1800" kern="1200" dirty="0"/>
            <a:t>Stock Bot</a:t>
          </a:r>
        </a:p>
      </dsp:txBody>
      <dsp:txXfrm>
        <a:off x="2074766" y="182162"/>
        <a:ext cx="1399266" cy="979455"/>
      </dsp:txXfrm>
    </dsp:sp>
    <dsp:sp modelId="{62EE3B8F-7382-4F48-8723-3062FC1BC403}">
      <dsp:nvSpPr>
        <dsp:cNvPr id="0" name=""/>
        <dsp:cNvSpPr/>
      </dsp:nvSpPr>
      <dsp:spPr>
        <a:xfrm>
          <a:off x="3650525" y="490823"/>
          <a:ext cx="309564" cy="362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3650525" y="563249"/>
        <a:ext cx="216695" cy="217280"/>
      </dsp:txXfrm>
    </dsp:sp>
    <dsp:sp modelId="{F271B1F9-A5D6-429D-98DF-C2D67A2B4F33}">
      <dsp:nvSpPr>
        <dsp:cNvPr id="0" name=""/>
        <dsp:cNvSpPr/>
      </dsp:nvSpPr>
      <dsp:spPr>
        <a:xfrm>
          <a:off x="4088588" y="151690"/>
          <a:ext cx="1460210" cy="1040399"/>
        </a:xfrm>
        <a:prstGeom prst="roundRect">
          <a:avLst>
            <a:gd name="adj" fmla="val 10000"/>
          </a:avLst>
        </a:prstGeom>
        <a:noFill/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LUIS</a:t>
          </a:r>
        </a:p>
      </dsp:txBody>
      <dsp:txXfrm>
        <a:off x="4119060" y="182162"/>
        <a:ext cx="1399266" cy="979455"/>
      </dsp:txXfrm>
    </dsp:sp>
    <dsp:sp modelId="{1E4540B6-525E-465B-A3F8-833C625EE210}">
      <dsp:nvSpPr>
        <dsp:cNvPr id="0" name=""/>
        <dsp:cNvSpPr/>
      </dsp:nvSpPr>
      <dsp:spPr>
        <a:xfrm>
          <a:off x="5694819" y="490823"/>
          <a:ext cx="309564" cy="362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694819" y="563249"/>
        <a:ext cx="216695" cy="217280"/>
      </dsp:txXfrm>
    </dsp:sp>
    <dsp:sp modelId="{343C6BD2-B056-4CB2-A8F0-EC67294988C4}">
      <dsp:nvSpPr>
        <dsp:cNvPr id="0" name=""/>
        <dsp:cNvSpPr/>
      </dsp:nvSpPr>
      <dsp:spPr>
        <a:xfrm>
          <a:off x="6132883" y="151690"/>
          <a:ext cx="1460210" cy="1040399"/>
        </a:xfrm>
        <a:prstGeom prst="roundRect">
          <a:avLst>
            <a:gd name="adj" fmla="val 10000"/>
          </a:avLst>
        </a:prstGeom>
        <a:solidFill>
          <a:schemeClr val="bg2">
            <a:lumMod val="75000"/>
            <a:lumOff val="2500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Publish to Azure</a:t>
          </a:r>
        </a:p>
      </dsp:txBody>
      <dsp:txXfrm>
        <a:off x="6163355" y="182162"/>
        <a:ext cx="1399266" cy="979455"/>
      </dsp:txXfrm>
    </dsp:sp>
    <dsp:sp modelId="{98FAD525-A9B9-4054-A5D9-AB0DF4C57663}">
      <dsp:nvSpPr>
        <dsp:cNvPr id="0" name=""/>
        <dsp:cNvSpPr/>
      </dsp:nvSpPr>
      <dsp:spPr>
        <a:xfrm>
          <a:off x="7739114" y="490823"/>
          <a:ext cx="309564" cy="362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7739114" y="563249"/>
        <a:ext cx="216695" cy="217280"/>
      </dsp:txXfrm>
    </dsp:sp>
    <dsp:sp modelId="{9B38A143-3434-4A01-AF20-0625B7FEDD63}">
      <dsp:nvSpPr>
        <dsp:cNvPr id="0" name=""/>
        <dsp:cNvSpPr/>
      </dsp:nvSpPr>
      <dsp:spPr>
        <a:xfrm>
          <a:off x="8177177" y="151690"/>
          <a:ext cx="1460210" cy="1040399"/>
        </a:xfrm>
        <a:prstGeom prst="roundRect">
          <a:avLst>
            <a:gd name="adj" fmla="val 10000"/>
          </a:avLst>
        </a:prstGeom>
        <a:solidFill>
          <a:schemeClr val="bg2">
            <a:lumMod val="75000"/>
            <a:lumOff val="2500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Connect to users</a:t>
          </a:r>
        </a:p>
      </dsp:txBody>
      <dsp:txXfrm>
        <a:off x="8207649" y="182162"/>
        <a:ext cx="1399266" cy="979455"/>
      </dsp:txXfrm>
    </dsp:sp>
    <dsp:sp modelId="{B0E4A8E1-27CC-4803-8CAA-D24D0EECAAA4}">
      <dsp:nvSpPr>
        <dsp:cNvPr id="0" name=""/>
        <dsp:cNvSpPr/>
      </dsp:nvSpPr>
      <dsp:spPr>
        <a:xfrm>
          <a:off x="9783408" y="490823"/>
          <a:ext cx="309564" cy="362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9783408" y="563249"/>
        <a:ext cx="216695" cy="217280"/>
      </dsp:txXfrm>
    </dsp:sp>
    <dsp:sp modelId="{8A06BD96-3B08-4E05-98E8-99B5BBB9F138}">
      <dsp:nvSpPr>
        <dsp:cNvPr id="0" name=""/>
        <dsp:cNvSpPr/>
      </dsp:nvSpPr>
      <dsp:spPr>
        <a:xfrm>
          <a:off x="10221471" y="151690"/>
          <a:ext cx="1460210" cy="1040399"/>
        </a:xfrm>
        <a:prstGeom prst="roundRect">
          <a:avLst>
            <a:gd name="adj" fmla="val 10000"/>
          </a:avLst>
        </a:prstGeom>
        <a:solidFill>
          <a:schemeClr val="bg2">
            <a:lumMod val="75000"/>
            <a:lumOff val="2500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Add dialog smarts</a:t>
          </a:r>
        </a:p>
      </dsp:txBody>
      <dsp:txXfrm>
        <a:off x="10251943" y="182162"/>
        <a:ext cx="1399266" cy="979455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E746B4-2E08-46DF-A922-554390BD3402}">
      <dsp:nvSpPr>
        <dsp:cNvPr id="0" name=""/>
        <dsp:cNvSpPr/>
      </dsp:nvSpPr>
      <dsp:spPr>
        <a:xfrm>
          <a:off x="0" y="151690"/>
          <a:ext cx="1460210" cy="1040399"/>
        </a:xfrm>
        <a:prstGeom prst="roundRect">
          <a:avLst>
            <a:gd name="adj" fmla="val 10000"/>
          </a:avLst>
        </a:prstGeom>
        <a:noFill/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Visual Studio Template</a:t>
          </a:r>
        </a:p>
      </dsp:txBody>
      <dsp:txXfrm>
        <a:off x="30472" y="182162"/>
        <a:ext cx="1399266" cy="979455"/>
      </dsp:txXfrm>
    </dsp:sp>
    <dsp:sp modelId="{81A6AA8C-CE3B-428A-9D0C-9996D6AD2336}">
      <dsp:nvSpPr>
        <dsp:cNvPr id="0" name=""/>
        <dsp:cNvSpPr/>
      </dsp:nvSpPr>
      <dsp:spPr>
        <a:xfrm>
          <a:off x="1606231" y="490823"/>
          <a:ext cx="309564" cy="362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606231" y="563249"/>
        <a:ext cx="216695" cy="217280"/>
      </dsp:txXfrm>
    </dsp:sp>
    <dsp:sp modelId="{FB2E4C23-4D46-4D5E-AAAC-897DF3E3158E}">
      <dsp:nvSpPr>
        <dsp:cNvPr id="0" name=""/>
        <dsp:cNvSpPr/>
      </dsp:nvSpPr>
      <dsp:spPr>
        <a:xfrm>
          <a:off x="2044294" y="151690"/>
          <a:ext cx="1460210" cy="1040399"/>
        </a:xfrm>
        <a:prstGeom prst="roundRect">
          <a:avLst>
            <a:gd name="adj" fmla="val 10000"/>
          </a:avLst>
        </a:prstGeom>
        <a:noFill/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Simple</a:t>
          </a:r>
          <a:br>
            <a:rPr lang="en-US" sz="1800" kern="1200" dirty="0"/>
          </a:br>
          <a:r>
            <a:rPr lang="en-US" sz="1800" kern="1200" dirty="0"/>
            <a:t>Stock Bot</a:t>
          </a:r>
        </a:p>
      </dsp:txBody>
      <dsp:txXfrm>
        <a:off x="2074766" y="182162"/>
        <a:ext cx="1399266" cy="979455"/>
      </dsp:txXfrm>
    </dsp:sp>
    <dsp:sp modelId="{62EE3B8F-7382-4F48-8723-3062FC1BC403}">
      <dsp:nvSpPr>
        <dsp:cNvPr id="0" name=""/>
        <dsp:cNvSpPr/>
      </dsp:nvSpPr>
      <dsp:spPr>
        <a:xfrm>
          <a:off x="3650525" y="490823"/>
          <a:ext cx="309564" cy="362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3650525" y="563249"/>
        <a:ext cx="216695" cy="217280"/>
      </dsp:txXfrm>
    </dsp:sp>
    <dsp:sp modelId="{F271B1F9-A5D6-429D-98DF-C2D67A2B4F33}">
      <dsp:nvSpPr>
        <dsp:cNvPr id="0" name=""/>
        <dsp:cNvSpPr/>
      </dsp:nvSpPr>
      <dsp:spPr>
        <a:xfrm>
          <a:off x="4088588" y="151690"/>
          <a:ext cx="1460210" cy="1040399"/>
        </a:xfrm>
        <a:prstGeom prst="roundRect">
          <a:avLst>
            <a:gd name="adj" fmla="val 10000"/>
          </a:avLst>
        </a:prstGeom>
        <a:noFill/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LUIS</a:t>
          </a:r>
        </a:p>
      </dsp:txBody>
      <dsp:txXfrm>
        <a:off x="4119060" y="182162"/>
        <a:ext cx="1399266" cy="979455"/>
      </dsp:txXfrm>
    </dsp:sp>
    <dsp:sp modelId="{1E4540B6-525E-465B-A3F8-833C625EE210}">
      <dsp:nvSpPr>
        <dsp:cNvPr id="0" name=""/>
        <dsp:cNvSpPr/>
      </dsp:nvSpPr>
      <dsp:spPr>
        <a:xfrm>
          <a:off x="5694819" y="490823"/>
          <a:ext cx="309564" cy="362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694819" y="563249"/>
        <a:ext cx="216695" cy="217280"/>
      </dsp:txXfrm>
    </dsp:sp>
    <dsp:sp modelId="{343C6BD2-B056-4CB2-A8F0-EC67294988C4}">
      <dsp:nvSpPr>
        <dsp:cNvPr id="0" name=""/>
        <dsp:cNvSpPr/>
      </dsp:nvSpPr>
      <dsp:spPr>
        <a:xfrm>
          <a:off x="6132883" y="151690"/>
          <a:ext cx="1460210" cy="1040399"/>
        </a:xfrm>
        <a:prstGeom prst="roundRect">
          <a:avLst>
            <a:gd name="adj" fmla="val 10000"/>
          </a:avLst>
        </a:prstGeom>
        <a:noFill/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Publish to Azure</a:t>
          </a:r>
        </a:p>
      </dsp:txBody>
      <dsp:txXfrm>
        <a:off x="6163355" y="182162"/>
        <a:ext cx="1399266" cy="979455"/>
      </dsp:txXfrm>
    </dsp:sp>
    <dsp:sp modelId="{98FAD525-A9B9-4054-A5D9-AB0DF4C57663}">
      <dsp:nvSpPr>
        <dsp:cNvPr id="0" name=""/>
        <dsp:cNvSpPr/>
      </dsp:nvSpPr>
      <dsp:spPr>
        <a:xfrm>
          <a:off x="7739114" y="490823"/>
          <a:ext cx="309564" cy="362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7739114" y="563249"/>
        <a:ext cx="216695" cy="217280"/>
      </dsp:txXfrm>
    </dsp:sp>
    <dsp:sp modelId="{9B38A143-3434-4A01-AF20-0625B7FEDD63}">
      <dsp:nvSpPr>
        <dsp:cNvPr id="0" name=""/>
        <dsp:cNvSpPr/>
      </dsp:nvSpPr>
      <dsp:spPr>
        <a:xfrm>
          <a:off x="8177177" y="151690"/>
          <a:ext cx="1460210" cy="1040399"/>
        </a:xfrm>
        <a:prstGeom prst="roundRect">
          <a:avLst>
            <a:gd name="adj" fmla="val 10000"/>
          </a:avLst>
        </a:prstGeom>
        <a:noFill/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Connect to users</a:t>
          </a:r>
        </a:p>
      </dsp:txBody>
      <dsp:txXfrm>
        <a:off x="8207649" y="182162"/>
        <a:ext cx="1399266" cy="979455"/>
      </dsp:txXfrm>
    </dsp:sp>
    <dsp:sp modelId="{B0E4A8E1-27CC-4803-8CAA-D24D0EECAAA4}">
      <dsp:nvSpPr>
        <dsp:cNvPr id="0" name=""/>
        <dsp:cNvSpPr/>
      </dsp:nvSpPr>
      <dsp:spPr>
        <a:xfrm>
          <a:off x="9783408" y="490823"/>
          <a:ext cx="309564" cy="3621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9783408" y="563249"/>
        <a:ext cx="216695" cy="217280"/>
      </dsp:txXfrm>
    </dsp:sp>
    <dsp:sp modelId="{8A06BD96-3B08-4E05-98E8-99B5BBB9F138}">
      <dsp:nvSpPr>
        <dsp:cNvPr id="0" name=""/>
        <dsp:cNvSpPr/>
      </dsp:nvSpPr>
      <dsp:spPr>
        <a:xfrm>
          <a:off x="10221471" y="151690"/>
          <a:ext cx="1460210" cy="1040399"/>
        </a:xfrm>
        <a:prstGeom prst="roundRect">
          <a:avLst>
            <a:gd name="adj" fmla="val 10000"/>
          </a:avLst>
        </a:prstGeom>
        <a:solidFill>
          <a:schemeClr val="bg2">
            <a:lumMod val="75000"/>
            <a:lumOff val="2500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Add dialog smarts</a:t>
          </a:r>
        </a:p>
      </dsp:txBody>
      <dsp:txXfrm>
        <a:off x="10251943" y="182162"/>
        <a:ext cx="1399266" cy="97945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392738" cy="350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7050088" y="0"/>
            <a:ext cx="5392737" cy="3508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022747-28F2-4DE0-8D6D-F22C360CCF71}" type="datetimeFigureOut">
              <a:rPr lang="en-US" smtClean="0"/>
              <a:t>10/5/2017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122738" y="874713"/>
            <a:ext cx="4200525" cy="2362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44600" y="3367088"/>
            <a:ext cx="9956800" cy="27559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646863"/>
            <a:ext cx="5392738" cy="3508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7050088" y="6646863"/>
            <a:ext cx="5392737" cy="3508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5DEE28-CDAD-46CA-A69E-10FDEB77F3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4499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37FDC34-8999-4F03-9BBF-148B55824EBD}" type="slidenum"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4257637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DEE28-CDAD-46CA-A69E-10FDEB77F3D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42739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580FA1D-CBE6-49A3-9090-C2750AA46FC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653752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DEE28-CDAD-46CA-A69E-10FDEB77F3D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7459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DEE28-CDAD-46CA-A69E-10FDEB77F3D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2802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580FA1D-CBE6-49A3-9090-C2750AA46FC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791978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DEE28-CDAD-46CA-A69E-10FDEB77F3D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661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580FA1D-CBE6-49A3-9090-C2750AA46FC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841139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sz="900" kern="1200" dirty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580FA1D-CBE6-49A3-9090-C2750AA46FC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74568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DEE28-CDAD-46CA-A69E-10FDEB77F3D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854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580FA1D-CBE6-49A3-9090-C2750AA46FC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7193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sz="900" kern="1200" dirty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580FA1D-CBE6-49A3-9090-C2750AA46FC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503423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Wingdings" panose="05000000000000000000" pitchFamily="2" charset="2"/>
              <a:buChar char="§"/>
            </a:pPr>
            <a:endParaRPr lang="en-IN" sz="900" kern="1200" dirty="0">
              <a:solidFill>
                <a:schemeClr val="tx1"/>
              </a:solidFill>
              <a:effectLst/>
              <a:latin typeface="Segoe UI Light" pitchFamily="34" charset="0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580FA1D-CBE6-49A3-9090-C2750AA46FC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31926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580FA1D-CBE6-49A3-9090-C2750AA46FC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165333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25DEE28-CDAD-46CA-A69E-10FDEB77F3D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1318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3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851" y="1213402"/>
            <a:ext cx="5490601" cy="2493002"/>
          </a:xfrm>
        </p:spPr>
        <p:txBody>
          <a:bodyPr wrap="square">
            <a:spAutoFit/>
          </a:bodyPr>
          <a:lstStyle>
            <a:lvl1pPr marL="287450" indent="-287450">
              <a:spcBef>
                <a:spcPts val="1225"/>
              </a:spcBef>
              <a:buClr>
                <a:schemeClr val="tx1"/>
              </a:buClr>
              <a:buFont typeface="Arial" pitchFamily="34" charset="0"/>
              <a:buChar char="•"/>
              <a:defRPr sz="3201"/>
            </a:lvl1pPr>
            <a:lvl2pPr marL="531371" indent="-233284">
              <a:defRPr sz="2401"/>
            </a:lvl2pPr>
            <a:lvl3pPr marL="699855" indent="-168483">
              <a:tabLst/>
              <a:defRPr sz="2001"/>
            </a:lvl3pPr>
            <a:lvl4pPr marL="881296" indent="-181443">
              <a:defRPr/>
            </a:lvl4pPr>
            <a:lvl5pPr marL="1049782" indent="-168483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80553" y="1213402"/>
            <a:ext cx="5490601" cy="2493002"/>
          </a:xfrm>
        </p:spPr>
        <p:txBody>
          <a:bodyPr wrap="square">
            <a:spAutoFit/>
          </a:bodyPr>
          <a:lstStyle>
            <a:lvl1pPr marL="287450" indent="-287450">
              <a:spcBef>
                <a:spcPts val="1225"/>
              </a:spcBef>
              <a:buClr>
                <a:schemeClr val="tx1"/>
              </a:buClr>
              <a:buFont typeface="Arial" pitchFamily="34" charset="0"/>
              <a:buChar char="•"/>
              <a:defRPr sz="3201"/>
            </a:lvl1pPr>
            <a:lvl2pPr marL="531371" indent="-233284">
              <a:defRPr sz="2401"/>
            </a:lvl2pPr>
            <a:lvl3pPr marL="699855" indent="-168483">
              <a:tabLst/>
              <a:defRPr sz="2001"/>
            </a:lvl3pPr>
            <a:lvl4pPr marL="881296" indent="-181443">
              <a:defRPr/>
            </a:lvl4pPr>
            <a:lvl5pPr marL="1049782" indent="-168483"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9610399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6663333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851" y="1210522"/>
            <a:ext cx="10064514" cy="118585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2" spc="-101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850" y="3956258"/>
            <a:ext cx="10066104" cy="800229"/>
          </a:xfrm>
          <a:noFill/>
        </p:spPr>
        <p:txBody>
          <a:bodyPr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60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795124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851" y="1210522"/>
            <a:ext cx="10064514" cy="1185852"/>
          </a:xfrm>
          <a:noFill/>
        </p:spPr>
        <p:txBody>
          <a:bodyPr tIns="91440" bIns="91440" anchor="t" anchorCtr="0">
            <a:spAutoFit/>
          </a:bodyPr>
          <a:lstStyle>
            <a:lvl1pPr>
              <a:defRPr lang="en-US" sz="7202" b="0" kern="1200" cap="none" spc="-101" baseline="0" dirty="0">
                <a:ln w="3175">
                  <a:noFill/>
                </a:ln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1377147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850" y="2126627"/>
            <a:ext cx="11896304" cy="118585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2" spc="-101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655275268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850" y="2126627"/>
            <a:ext cx="11896304" cy="118585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2" spc="-101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4139652586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850" y="2126627"/>
            <a:ext cx="11896304" cy="118585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2" spc="-101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95222637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850" y="2126627"/>
            <a:ext cx="11896304" cy="1185852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2" spc="-101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738502268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851" y="1241990"/>
            <a:ext cx="5490601" cy="2080032"/>
          </a:xfrm>
        </p:spPr>
        <p:txBody>
          <a:bodyPr>
            <a:spAutoFit/>
          </a:bodyPr>
          <a:lstStyle>
            <a:lvl1pPr>
              <a:defRPr sz="6603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24590" y="2"/>
            <a:ext cx="6221411" cy="6995761"/>
          </a:xfrm>
          <a:blipFill>
            <a:blip r:embed="rId2"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0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710659"/>
      </p:ext>
    </p:extLst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5038033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- ANIMATED">
    <p:bg bwMode="auto"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5"/>
          <p:cNvSpPr>
            <a:spLocks noChangeArrowheads="1"/>
          </p:cNvSpPr>
          <p:nvPr/>
        </p:nvSpPr>
        <p:spPr bwMode="auto">
          <a:xfrm>
            <a:off x="3178" y="4397785"/>
            <a:ext cx="12442823" cy="2603094"/>
          </a:xfrm>
          <a:prstGeom prst="rect">
            <a:avLst/>
          </a:prstGeom>
          <a:solidFill>
            <a:srgbClr val="4DA0E2"/>
          </a:solidFill>
          <a:ln>
            <a:noFill/>
          </a:ln>
        </p:spPr>
        <p:txBody>
          <a:bodyPr vert="horz" wrap="square" lIns="91469" tIns="45734" rIns="91469" bIns="45734" numCol="1" anchor="t" anchorCtr="0" compatLnSpc="1">
            <a:prstTxWarp prst="textNoShape">
              <a:avLst/>
            </a:prstTxWarp>
          </a:bodyPr>
          <a:lstStyle/>
          <a:p>
            <a:endParaRPr lang="en-US" sz="1801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1" y="5846241"/>
            <a:ext cx="12442824" cy="1154637"/>
          </a:xfrm>
          <a:prstGeom prst="rect">
            <a:avLst/>
          </a:prstGeom>
          <a:solidFill>
            <a:srgbClr val="00188F"/>
          </a:solidFill>
          <a:ln>
            <a:noFill/>
          </a:ln>
          <a:extLst/>
        </p:spPr>
        <p:txBody>
          <a:bodyPr vert="horz" wrap="square" lIns="91469" tIns="45734" rIns="91469" bIns="45734" numCol="1" anchor="t" anchorCtr="0" compatLnSpc="1">
            <a:prstTxWarp prst="textNoShape">
              <a:avLst/>
            </a:prstTxWarp>
          </a:bodyPr>
          <a:lstStyle/>
          <a:p>
            <a:endParaRPr lang="en-US" sz="1801"/>
          </a:p>
        </p:txBody>
      </p:sp>
      <p:sp>
        <p:nvSpPr>
          <p:cNvPr id="11" name="Rectangle 8"/>
          <p:cNvSpPr>
            <a:spLocks noChangeArrowheads="1"/>
          </p:cNvSpPr>
          <p:nvPr/>
        </p:nvSpPr>
        <p:spPr bwMode="auto">
          <a:xfrm>
            <a:off x="3179" y="3411500"/>
            <a:ext cx="12439647" cy="282703"/>
          </a:xfrm>
          <a:prstGeom prst="rect">
            <a:avLst/>
          </a:prstGeom>
          <a:solidFill>
            <a:srgbClr val="25B9E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69" tIns="45734" rIns="91469" bIns="45734" numCol="1" anchor="t" anchorCtr="0" compatLnSpc="1">
            <a:prstTxWarp prst="textNoShape">
              <a:avLst/>
            </a:prstTxWarp>
          </a:bodyPr>
          <a:lstStyle/>
          <a:p>
            <a:endParaRPr lang="en-US" sz="1801"/>
          </a:p>
        </p:txBody>
      </p:sp>
      <p:sp>
        <p:nvSpPr>
          <p:cNvPr id="13" name="Rectangle 12"/>
          <p:cNvSpPr/>
          <p:nvPr/>
        </p:nvSpPr>
        <p:spPr bwMode="white">
          <a:xfrm>
            <a:off x="0" y="-318"/>
            <a:ext cx="12445365" cy="6998335"/>
          </a:xfrm>
          <a:prstGeom prst="rect">
            <a:avLst/>
          </a:prstGeom>
          <a:solidFill>
            <a:schemeClr val="accent2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937" tIns="146349" rIns="182937" bIns="146349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759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1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6752" y="3956253"/>
            <a:ext cx="6404114" cy="1831219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601" spc="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913" y="2118126"/>
            <a:ext cx="10066040" cy="1838132"/>
          </a:xfrm>
          <a:noFill/>
        </p:spPr>
        <p:txBody>
          <a:bodyPr lIns="146304" tIns="91440" rIns="146304" bIns="91440" anchor="t" anchorCtr="0"/>
          <a:lstStyle>
            <a:lvl1pPr>
              <a:defRPr sz="6002" spc="-100" baseline="0"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3178" y="4397785"/>
            <a:ext cx="12442823" cy="26030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69" tIns="45734" rIns="91469" bIns="45734" numCol="1" anchor="t" anchorCtr="0" compatLnSpc="1">
            <a:prstTxWarp prst="textNoShape">
              <a:avLst/>
            </a:prstTxWarp>
          </a:bodyPr>
          <a:lstStyle/>
          <a:p>
            <a:endParaRPr lang="en-US" sz="1801"/>
          </a:p>
        </p:txBody>
      </p:sp>
      <p:sp>
        <p:nvSpPr>
          <p:cNvPr id="14" name="TextBox 7"/>
          <p:cNvSpPr txBox="1"/>
          <p:nvPr/>
        </p:nvSpPr>
        <p:spPr bwMode="white">
          <a:xfrm>
            <a:off x="4599519" y="6700669"/>
            <a:ext cx="3246963" cy="161656"/>
          </a:xfrm>
          <a:prstGeom prst="rect">
            <a:avLst/>
          </a:prstGeom>
          <a:noFill/>
        </p:spPr>
        <p:txBody>
          <a:bodyPr wrap="none" lIns="0" tIns="0" rIns="0" bIns="0" rtlCol="0" anchor="ctr">
            <a:spAutoFit/>
          </a:bodyPr>
          <a:lstStyle>
            <a:defPPr>
              <a:defRPr lang="en-US"/>
            </a:defPPr>
            <a:lvl1pPr marL="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8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63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545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727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909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090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272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454" algn="l" defTabSz="914363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050" b="0" spc="150" baseline="0" dirty="0">
                <a:gradFill>
                  <a:gsLst>
                    <a:gs pos="0">
                      <a:schemeClr val="tx1">
                        <a:alpha val="50000"/>
                      </a:schemeClr>
                    </a:gs>
                    <a:gs pos="86000">
                      <a:schemeClr val="tx1">
                        <a:alpha val="50000"/>
                      </a:schemeClr>
                    </a:gs>
                  </a:gsLst>
                  <a:lin ang="5400000" scaled="0"/>
                </a:gradFill>
                <a:latin typeface="+mn-lt"/>
              </a:rPr>
              <a:t>MICROSOFT CONFIDENTIAL – INTERNAL ONLY</a:t>
            </a:r>
          </a:p>
        </p:txBody>
      </p:sp>
      <p:sp>
        <p:nvSpPr>
          <p:cNvPr id="17" name="Text Placeholder 16"/>
          <p:cNvSpPr>
            <a:spLocks noGrp="1"/>
          </p:cNvSpPr>
          <p:nvPr>
            <p:ph type="body" sz="quarter" idx="13" hasCustomPrompt="1"/>
          </p:nvPr>
        </p:nvSpPr>
        <p:spPr>
          <a:xfrm>
            <a:off x="274849" y="296999"/>
            <a:ext cx="3660401" cy="461875"/>
          </a:xfrm>
        </p:spPr>
        <p:txBody>
          <a:bodyPr/>
          <a:lstStyle>
            <a:lvl1pPr marL="0" indent="0">
              <a:buNone/>
              <a:defRPr sz="2001">
                <a:latin typeface="+mn-lt"/>
              </a:defRPr>
            </a:lvl1pPr>
            <a:lvl2pPr marL="343005" indent="0">
              <a:buNone/>
              <a:defRPr sz="2001"/>
            </a:lvl2pPr>
            <a:lvl3pPr marL="571676" indent="0">
              <a:buNone/>
              <a:defRPr sz="2001"/>
            </a:lvl3pPr>
            <a:lvl4pPr marL="800346" indent="0">
              <a:buNone/>
              <a:defRPr sz="2001"/>
            </a:lvl4pPr>
            <a:lvl5pPr marL="1029017" indent="0">
              <a:buNone/>
              <a:defRPr sz="2001"/>
            </a:lvl5pPr>
          </a:lstStyle>
          <a:p>
            <a:pPr lvl="0"/>
            <a:r>
              <a:rPr lang="en-US" dirty="0"/>
              <a:t>Session Code</a:t>
            </a:r>
          </a:p>
        </p:txBody>
      </p:sp>
      <p:sp>
        <p:nvSpPr>
          <p:cNvPr id="15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8510753" y="296999"/>
            <a:ext cx="3660401" cy="461875"/>
          </a:xfrm>
        </p:spPr>
        <p:txBody>
          <a:bodyPr/>
          <a:lstStyle>
            <a:lvl1pPr marL="0" indent="0" algn="r">
              <a:buNone/>
              <a:defRPr sz="2001">
                <a:latin typeface="+mn-lt"/>
              </a:defRPr>
            </a:lvl1pPr>
            <a:lvl2pPr marL="343005" indent="0">
              <a:buNone/>
              <a:defRPr sz="2001"/>
            </a:lvl2pPr>
            <a:lvl3pPr marL="571676" indent="0">
              <a:buNone/>
              <a:defRPr sz="2001"/>
            </a:lvl3pPr>
            <a:lvl4pPr marL="800346" indent="0">
              <a:buNone/>
              <a:defRPr sz="2001"/>
            </a:lvl4pPr>
            <a:lvl5pPr marL="1029017" indent="0">
              <a:buNone/>
              <a:defRPr sz="2001"/>
            </a:lvl5pPr>
          </a:lstStyle>
          <a:p>
            <a:pPr lvl="0"/>
            <a:r>
              <a:rPr lang="en-US" dirty="0"/>
              <a:t>Yammer hashtag</a:t>
            </a:r>
          </a:p>
        </p:txBody>
      </p:sp>
    </p:spTree>
    <p:extLst>
      <p:ext uri="{BB962C8B-B14F-4D97-AF65-F5344CB8AC3E}">
        <p14:creationId xmlns:p14="http://schemas.microsoft.com/office/powerpoint/2010/main" val="915217989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24000" decel="76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24000" decel="76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63" presetClass="path" presetSubtype="0" accel="24000" decel="76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animMotion origin="layout" path="M 0 3.25011E-6 L 1.00728 3.25011E-6 " pathEditMode="relative" rAng="0" ptsTypes="AA">
                                      <p:cBhvr>
                                        <p:cTn id="1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0357" y="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9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63" presetClass="path" presetSubtype="0" decel="10000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17" dur="9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6" presetClass="emph" presetSubtype="0" accel="100000" autoRev="1" fill="hold" grpId="2" nodeType="withEffect">
                                  <p:stCondLst>
                                    <p:cond delay="50"/>
                                  </p:stCondLst>
                                  <p:childTnLst>
                                    <p:animScale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9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63" presetClass="path" presetSubtype="0" decel="100000" fill="hold" grpId="1" nodeType="with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24" dur="9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" presetClass="emph" presetSubtype="0" accel="100000" autoRev="1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9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3" presetClass="path" presetSubtype="0" decel="100000" fill="hold" grpId="1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31" dur="9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6" presetClass="emph" presetSubtype="0" accel="100000" autoRev="1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9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63" presetClass="path" presetSubtype="0" decel="10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38" dur="9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6" presetClass="emph" presetSubtype="0" accel="100000" autoRev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9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63" presetClass="path" presetSubtype="0" decel="100000" fill="hold" grpId="1" nodeType="withEffect">
                                  <p:stCondLst>
                                    <p:cond delay="700"/>
                                  </p:stCondLst>
                                  <p:childTnLst>
                                    <p:animMotion origin="layout" path="M -0.01455 -1.34362E-6 L -3.90605E-7 -1.34362E-6 " pathEditMode="relative" rAng="0" ptsTypes="AA">
                                      <p:cBhvr>
                                        <p:cTn id="45" dur="9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8" y="0"/>
                                    </p:animMotion>
                                  </p:childTnLst>
                                </p:cTn>
                              </p:par>
                              <p:par>
                                <p:cTn id="46" presetID="6" presetClass="emph" presetSubtype="0" accel="100000" autoRev="1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</p:cBhvr>
                                      <p:by x="95000" y="9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0" grpId="0" animBg="1"/>
      <p:bldP spid="11" grpId="0" animBg="1"/>
      <p:bldP spid="13" grpId="0" animBg="1"/>
      <p:bldP spid="5" grpId="0">
        <p:tmplLst>
          <p:tmpl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" grpId="1">
        <p:tmplLst>
          <p:tmpl>
            <p:tnLst>
              <p:par>
                <p:cTn presetID="63" presetClass="path" presetSubtype="0" decel="100000" fill="hold" nodeType="withEffect">
                  <p:stCondLst>
                    <p:cond delay="800"/>
                  </p:stCondLst>
                  <p:childTnLst>
                    <p:animMotion origin="layout" path="M -0.01455 -1.34362E-6 L -3.90605E-7 -1.34362E-6 " pathEditMode="relative" rAng="0" ptsTypes="AA">
                      <p:cBhvr>
                        <p:cTn dur="950" fill="hold"/>
                        <p:tgtEl>
                          <p:spTgt spid="5"/>
                        </p:tgtEl>
                        <p:attrNameLst>
                          <p:attrName>ppt_x</p:attrName>
                          <p:attrName>ppt_y</p:attrName>
                        </p:attrNameLst>
                      </p:cBhvr>
                      <p:rCtr x="728" y="0"/>
                    </p:animMotion>
                  </p:childTnLst>
                </p:cTn>
              </p:par>
            </p:tnLst>
          </p:tmpl>
        </p:tmplLst>
      </p:bldP>
      <p:bldP spid="5" grpId="2">
        <p:tmplLst>
          <p:tmpl>
            <p:tnLst>
              <p:par>
                <p:cTn presetID="6" presetClass="emph" presetSubtype="0" accel="100000" autoRev="1" fill="hold" nodeType="withEffect">
                  <p:stCondLst>
                    <p:cond delay="100"/>
                  </p:stCondLst>
                  <p:childTnLst>
                    <p:animScale>
                      <p:cBhvr>
                        <p:cTn dur="500" fill="hold"/>
                        <p:tgtEl>
                          <p:spTgt spid="5"/>
                        </p:tgtEl>
                      </p:cBhvr>
                      <p:by x="95000" y="95000"/>
                    </p:animScale>
                  </p:childTnLst>
                </p:cTn>
              </p:par>
            </p:tnLst>
          </p:tmpl>
        </p:tmplLst>
      </p:bldP>
      <p:bldP spid="9" grpId="0"/>
      <p:bldP spid="9" grpId="1"/>
      <p:bldP spid="9" grpId="2"/>
      <p:bldP spid="14" grpId="0"/>
      <p:bldP spid="14" grpId="1"/>
      <p:bldP spid="14" grpId="2"/>
      <p:bldP spid="17" grpId="0">
        <p:tmplLst>
          <p:tmpl>
            <p:tnLst>
              <p:par>
                <p:cTn presetID="10" presetClass="entr" presetSubtype="0" fill="hold" nodeType="withEffect">
                  <p:stCondLst>
                    <p:cond delay="7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1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7" grpId="1"/>
      <p:bldP spid="17" grpId="2"/>
      <p:bldP spid="15" grpId="0">
        <p:tmplLst>
          <p:tmpl>
            <p:tnLst>
              <p:par>
                <p:cTn presetID="10" presetClass="entr" presetSubtype="0" fill="hold" nodeType="withEffect">
                  <p:stCondLst>
                    <p:cond delay="7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950"/>
                        <p:tgtEl>
                          <p:spTgt spid="1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15" grpId="1"/>
      <p:bldP spid="15" grpId="2"/>
    </p:bldLst>
  </p:timing>
  <p:extLst mod="1">
    <p:ext uri="{DCECCB84-F9BA-43D5-87BE-67443E8EF086}">
      <p15:sldGuideLst xmlns:p15="http://schemas.microsoft.com/office/powerpoint/2012/main">
        <p15:guide id="4" orient="horz" pos="4406">
          <p15:clr>
            <a:srgbClr val="C35EA4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2620293"/>
      </p:ext>
    </p:extLst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08743769"/>
      </p:ext>
    </p:extLst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535863"/>
      </p:ext>
    </p:extLst>
  </p:cSld>
  <p:clrMapOvr>
    <a:masterClrMapping/>
  </p:clrMapOvr>
  <p:transition>
    <p:fade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2" y="1213400"/>
            <a:ext cx="12446000" cy="57843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54" tIns="46654" rIns="46654" bIns="46654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83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1" b="0" i="0" u="none" strike="noStrike" kern="1200" cap="none" spc="0" normalizeH="0" baseline="0" noProof="0" dirty="0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852" y="1221713"/>
            <a:ext cx="11896302" cy="2063457"/>
          </a:xfrm>
        </p:spPr>
        <p:txBody>
          <a:bodyPr/>
          <a:lstStyle>
            <a:lvl1pPr marL="0" indent="0">
              <a:buNone/>
              <a:defRPr sz="3301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68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83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87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1401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822728"/>
      </p:ext>
    </p:extLst>
  </p:cSld>
  <p:clrMapOvr>
    <a:masterClrMapping/>
  </p:clrMapOvr>
  <p:transition>
    <p:fade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3"/>
          <p:cNvSpPr txBox="1">
            <a:spLocks noChangeArrowheads="1"/>
          </p:cNvSpPr>
          <p:nvPr userDrawn="1"/>
        </p:nvSpPr>
        <p:spPr bwMode="blackWhite">
          <a:xfrm>
            <a:off x="274850" y="6295746"/>
            <a:ext cx="11865484" cy="403446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  <a:effectLst/>
        </p:spPr>
        <p:txBody>
          <a:bodyPr vert="horz" wrap="square" lIns="182937" tIns="146349" rIns="182937" bIns="146349" numCol="1" anchor="t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32648" rtl="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1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"/>
                <a:ea typeface="+mn-ea"/>
                <a:cs typeface="Segoe UI" pitchFamily="34" charset="0"/>
              </a:rPr>
              <a:t>© 2015 Microsoft Corporation. All rights reserved. 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9583" y="3146470"/>
            <a:ext cx="3291025" cy="704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535672"/>
      </p:ext>
    </p:extLst>
  </p:cSld>
  <p:clrMapOvr>
    <a:masterClrMapping/>
  </p:clrMapOvr>
  <p:transition>
    <p:fade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850" y="1213403"/>
            <a:ext cx="11896304" cy="2511234"/>
          </a:xfrm>
          <a:prstGeom prst="rect">
            <a:avLst/>
          </a:prstGeom>
        </p:spPr>
        <p:txBody>
          <a:bodyPr/>
          <a:lstStyle>
            <a:lvl1pPr marL="290625" indent="-290625">
              <a:buClr>
                <a:schemeClr val="tx1"/>
              </a:buClr>
              <a:buSzPct val="90000"/>
              <a:buFont typeface="Arial" pitchFamily="34" charset="0"/>
              <a:buChar char="•"/>
              <a:defRPr sz="360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721" indent="-281095">
              <a:buClr>
                <a:schemeClr val="tx1"/>
              </a:buClr>
              <a:buSzPct val="90000"/>
              <a:buFont typeface="Arial" pitchFamily="34" charset="0"/>
              <a:buChar char="•"/>
              <a:defRPr sz="320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344" indent="-290625">
              <a:buClr>
                <a:schemeClr val="tx1"/>
              </a:buClr>
              <a:buSzPct val="90000"/>
              <a:buFont typeface="Arial" pitchFamily="34" charset="0"/>
              <a:buChar char="•"/>
              <a:defRPr sz="280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1033" indent="-228688">
              <a:buClr>
                <a:schemeClr val="tx1"/>
              </a:buClr>
              <a:buSzPct val="90000"/>
              <a:buFont typeface="Arial" pitchFamily="34" charset="0"/>
              <a:buChar char="•"/>
              <a:defRPr sz="240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721" indent="-228688">
              <a:buClr>
                <a:schemeClr val="tx1"/>
              </a:buClr>
              <a:buSzPct val="90000"/>
              <a:buFont typeface="Arial" pitchFamily="34" charset="0"/>
              <a:buChar char="•"/>
              <a:defRPr sz="200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3" y="6365964"/>
            <a:ext cx="12446001" cy="631737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2" spc="-52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450202"/>
      </p:ext>
    </p:extLst>
  </p:cSld>
  <p:clrMapOvr>
    <a:masterClrMapping/>
  </p:clrMapOvr>
  <p:transition>
    <p:fade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- Dark Gra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38692740"/>
      </p:ext>
    </p:extLst>
  </p:cSld>
  <p:clrMapOvr>
    <a:masterClrMapping/>
  </p:clrMapOvr>
  <p:transition>
    <p:fade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i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 bwMode="auto">
          <a:xfrm>
            <a:off x="274849" y="2120126"/>
            <a:ext cx="6405702" cy="2750948"/>
          </a:xfrm>
          <a:prstGeom prst="rect">
            <a:avLst/>
          </a:prstGeom>
          <a:noFill/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963" tIns="146370" rIns="182963" bIns="14637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3293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01" dirty="0" err="1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pic>
        <p:nvPicPr>
          <p:cNvPr id="19" name="Picture 18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9582" y="6243797"/>
            <a:ext cx="1279489" cy="27426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64369" y="490959"/>
            <a:ext cx="1437413" cy="306743"/>
          </a:xfrm>
          <a:prstGeom prst="rect">
            <a:avLst/>
          </a:prstGeom>
        </p:spPr>
      </p:pic>
      <p:sp>
        <p:nvSpPr>
          <p:cNvPr id="12" name="Freeform 11"/>
          <p:cNvSpPr>
            <a:spLocks noEditPoints="1"/>
          </p:cNvSpPr>
          <p:nvPr userDrawn="1"/>
        </p:nvSpPr>
        <p:spPr bwMode="black">
          <a:xfrm>
            <a:off x="2139205" y="2474448"/>
            <a:ext cx="8167589" cy="2048805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rgbClr val="00BCF2"/>
          </a:solidFill>
          <a:ln>
            <a:noFill/>
          </a:ln>
        </p:spPr>
        <p:txBody>
          <a:bodyPr vert="horz" wrap="square" lIns="91482" tIns="45741" rIns="91482" bIns="45741" numCol="1" anchor="t" anchorCtr="0" compatLnSpc="1">
            <a:prstTxWarp prst="textNoShape">
              <a:avLst/>
            </a:prstTxWarp>
          </a:bodyPr>
          <a:lstStyle/>
          <a:p>
            <a:endParaRPr lang="en-US" sz="1801"/>
          </a:p>
        </p:txBody>
      </p:sp>
    </p:spTree>
    <p:extLst>
      <p:ext uri="{BB962C8B-B14F-4D97-AF65-F5344CB8AC3E}">
        <p14:creationId xmlns:p14="http://schemas.microsoft.com/office/powerpoint/2010/main" val="9815446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Microsof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582" y="6243797"/>
            <a:ext cx="1279489" cy="274261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912" y="2126643"/>
            <a:ext cx="10066040" cy="1829616"/>
          </a:xfrm>
          <a:noFill/>
        </p:spPr>
        <p:txBody>
          <a:bodyPr lIns="146304" tIns="91440" rIns="146304" bIns="91440" anchor="t" anchorCtr="0"/>
          <a:lstStyle>
            <a:lvl1pPr>
              <a:defRPr sz="5403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912" y="3957582"/>
            <a:ext cx="10066041" cy="182883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2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510752" y="307761"/>
            <a:ext cx="3658813" cy="572724"/>
          </a:xfrm>
        </p:spPr>
        <p:txBody>
          <a:bodyPr lIns="182880" tIns="146304" rIns="182880" bIns="146304"/>
          <a:lstStyle>
            <a:lvl1pPr marL="0" indent="0" algn="r">
              <a:buNone/>
              <a:defRPr sz="2001">
                <a:latin typeface="+mn-lt"/>
              </a:defRPr>
            </a:lvl1pPr>
            <a:lvl2pPr marL="343071" indent="0">
              <a:buNone/>
              <a:defRPr sz="2001"/>
            </a:lvl2pPr>
            <a:lvl3pPr marL="571786" indent="0">
              <a:buNone/>
              <a:defRPr sz="2001"/>
            </a:lvl3pPr>
            <a:lvl4pPr marL="800500" indent="0">
              <a:buNone/>
              <a:defRPr sz="2001"/>
            </a:lvl4pPr>
            <a:lvl5pPr marL="1029214" indent="0">
              <a:buNone/>
              <a:defRPr sz="200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</p:spTree>
    <p:extLst>
      <p:ext uri="{BB962C8B-B14F-4D97-AF65-F5344CB8AC3E}">
        <p14:creationId xmlns:p14="http://schemas.microsoft.com/office/powerpoint/2010/main" val="427912124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Build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hidden="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black">
          <a:xfrm>
            <a:off x="459582" y="6243797"/>
            <a:ext cx="1279489" cy="274261"/>
          </a:xfrm>
          <a:prstGeom prst="rect">
            <a:avLst/>
          </a:prstGeom>
        </p:spPr>
      </p:pic>
      <p:sp>
        <p:nvSpPr>
          <p:cNvPr id="18" name="Title 1"/>
          <p:cNvSpPr>
            <a:spLocks noGrp="1"/>
          </p:cNvSpPr>
          <p:nvPr>
            <p:ph type="title" hasCustomPrompt="1"/>
          </p:nvPr>
        </p:nvSpPr>
        <p:spPr>
          <a:xfrm>
            <a:off x="274912" y="2126643"/>
            <a:ext cx="10066040" cy="1829616"/>
          </a:xfrm>
          <a:noFill/>
        </p:spPr>
        <p:txBody>
          <a:bodyPr lIns="146304" tIns="91440" rIns="146304" bIns="91440" anchor="t" anchorCtr="0"/>
          <a:lstStyle>
            <a:lvl1pPr>
              <a:defRPr sz="5403" spc="-100" baseline="0">
                <a:gradFill>
                  <a:gsLst>
                    <a:gs pos="100000">
                      <a:schemeClr val="tx2"/>
                    </a:gs>
                    <a:gs pos="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9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912" y="3957582"/>
            <a:ext cx="10066041" cy="1828837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2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8510752" y="307761"/>
            <a:ext cx="3658813" cy="572724"/>
          </a:xfrm>
        </p:spPr>
        <p:txBody>
          <a:bodyPr lIns="182880" tIns="146304" rIns="182880" bIns="146304"/>
          <a:lstStyle>
            <a:lvl1pPr marL="0" indent="0" algn="r">
              <a:buNone/>
              <a:defRPr sz="2001">
                <a:latin typeface="+mn-lt"/>
              </a:defRPr>
            </a:lvl1pPr>
            <a:lvl2pPr marL="343071" indent="0">
              <a:buNone/>
              <a:defRPr sz="2001"/>
            </a:lvl2pPr>
            <a:lvl3pPr marL="571786" indent="0">
              <a:buNone/>
              <a:defRPr sz="2001"/>
            </a:lvl3pPr>
            <a:lvl4pPr marL="800500" indent="0">
              <a:buNone/>
              <a:defRPr sz="2001"/>
            </a:lvl4pPr>
            <a:lvl5pPr marL="1029214" indent="0">
              <a:buNone/>
              <a:defRPr sz="2001"/>
            </a:lvl5pPr>
          </a:lstStyle>
          <a:p>
            <a:pPr lvl="0"/>
            <a:r>
              <a:rPr lang="en-US" dirty="0"/>
              <a:t>Session Code Here</a:t>
            </a:r>
          </a:p>
        </p:txBody>
      </p:sp>
      <p:sp>
        <p:nvSpPr>
          <p:cNvPr id="8" name="Freeform 7"/>
          <p:cNvSpPr>
            <a:spLocks noChangeAspect="1" noEditPoints="1"/>
          </p:cNvSpPr>
          <p:nvPr userDrawn="1"/>
        </p:nvSpPr>
        <p:spPr bwMode="black">
          <a:xfrm>
            <a:off x="457550" y="490959"/>
            <a:ext cx="1239955" cy="311037"/>
          </a:xfrm>
          <a:custGeom>
            <a:avLst/>
            <a:gdLst>
              <a:gd name="T0" fmla="*/ 336 w 2176"/>
              <a:gd name="T1" fmla="*/ 2 h 546"/>
              <a:gd name="T2" fmla="*/ 269 w 2176"/>
              <a:gd name="T3" fmla="*/ 2 h 546"/>
              <a:gd name="T4" fmla="*/ 48 w 2176"/>
              <a:gd name="T5" fmla="*/ 538 h 546"/>
              <a:gd name="T6" fmla="*/ 2128 w 2176"/>
              <a:gd name="T7" fmla="*/ 2 h 546"/>
              <a:gd name="T8" fmla="*/ 2176 w 2176"/>
              <a:gd name="T9" fmla="*/ 2 h 546"/>
              <a:gd name="T10" fmla="*/ 1049 w 2176"/>
              <a:gd name="T11" fmla="*/ 175 h 546"/>
              <a:gd name="T12" fmla="*/ 1025 w 2176"/>
              <a:gd name="T13" fmla="*/ 454 h 546"/>
              <a:gd name="T14" fmla="*/ 937 w 2176"/>
              <a:gd name="T15" fmla="*/ 473 h 546"/>
              <a:gd name="T16" fmla="*/ 892 w 2176"/>
              <a:gd name="T17" fmla="*/ 384 h 546"/>
              <a:gd name="T18" fmla="*/ 809 w 2176"/>
              <a:gd name="T19" fmla="*/ 394 h 546"/>
              <a:gd name="T20" fmla="*/ 975 w 2176"/>
              <a:gd name="T21" fmla="*/ 540 h 546"/>
              <a:gd name="T22" fmla="*/ 1048 w 2176"/>
              <a:gd name="T23" fmla="*/ 482 h 546"/>
              <a:gd name="T24" fmla="*/ 1131 w 2176"/>
              <a:gd name="T25" fmla="*/ 536 h 546"/>
              <a:gd name="T26" fmla="*/ 1293 w 2176"/>
              <a:gd name="T27" fmla="*/ 14 h 546"/>
              <a:gd name="T28" fmla="*/ 1238 w 2176"/>
              <a:gd name="T29" fmla="*/ 3 h 546"/>
              <a:gd name="T30" fmla="*/ 1207 w 2176"/>
              <a:gd name="T31" fmla="*/ 48 h 546"/>
              <a:gd name="T32" fmla="*/ 1237 w 2176"/>
              <a:gd name="T33" fmla="*/ 91 h 546"/>
              <a:gd name="T34" fmla="*/ 1293 w 2176"/>
              <a:gd name="T35" fmla="*/ 81 h 546"/>
              <a:gd name="T36" fmla="*/ 1216 w 2176"/>
              <a:gd name="T37" fmla="*/ 536 h 546"/>
              <a:gd name="T38" fmla="*/ 1216 w 2176"/>
              <a:gd name="T39" fmla="*/ 175 h 546"/>
              <a:gd name="T40" fmla="*/ 1457 w 2176"/>
              <a:gd name="T41" fmla="*/ 536 h 546"/>
              <a:gd name="T42" fmla="*/ 1376 w 2176"/>
              <a:gd name="T43" fmla="*/ 536 h 546"/>
              <a:gd name="T44" fmla="*/ 729 w 2176"/>
              <a:gd name="T45" fmla="*/ 213 h 546"/>
              <a:gd name="T46" fmla="*/ 573 w 2176"/>
              <a:gd name="T47" fmla="*/ 163 h 546"/>
              <a:gd name="T48" fmla="*/ 491 w 2176"/>
              <a:gd name="T49" fmla="*/ 226 h 546"/>
              <a:gd name="T50" fmla="*/ 460 w 2176"/>
              <a:gd name="T51" fmla="*/ 2 h 546"/>
              <a:gd name="T52" fmla="*/ 489 w 2176"/>
              <a:gd name="T53" fmla="*/ 537 h 546"/>
              <a:gd name="T54" fmla="*/ 509 w 2176"/>
              <a:gd name="T55" fmla="*/ 512 h 546"/>
              <a:gd name="T56" fmla="*/ 596 w 2176"/>
              <a:gd name="T57" fmla="*/ 546 h 546"/>
              <a:gd name="T58" fmla="*/ 754 w 2176"/>
              <a:gd name="T59" fmla="*/ 423 h 546"/>
              <a:gd name="T60" fmla="*/ 671 w 2176"/>
              <a:gd name="T61" fmla="*/ 400 h 546"/>
              <a:gd name="T62" fmla="*/ 578 w 2176"/>
              <a:gd name="T63" fmla="*/ 478 h 546"/>
              <a:gd name="T64" fmla="*/ 495 w 2176"/>
              <a:gd name="T65" fmla="*/ 421 h 546"/>
              <a:gd name="T66" fmla="*/ 496 w 2176"/>
              <a:gd name="T67" fmla="*/ 291 h 546"/>
              <a:gd name="T68" fmla="*/ 586 w 2176"/>
              <a:gd name="T69" fmla="*/ 226 h 546"/>
              <a:gd name="T70" fmla="*/ 672 w 2176"/>
              <a:gd name="T71" fmla="*/ 293 h 546"/>
              <a:gd name="T72" fmla="*/ 1866 w 2176"/>
              <a:gd name="T73" fmla="*/ 2 h 546"/>
              <a:gd name="T74" fmla="*/ 1783 w 2176"/>
              <a:gd name="T75" fmla="*/ 220 h 546"/>
              <a:gd name="T76" fmla="*/ 1716 w 2176"/>
              <a:gd name="T77" fmla="*/ 171 h 546"/>
              <a:gd name="T78" fmla="*/ 1561 w 2176"/>
              <a:gd name="T79" fmla="*/ 220 h 546"/>
              <a:gd name="T80" fmla="*/ 1526 w 2176"/>
              <a:gd name="T81" fmla="*/ 443 h 546"/>
              <a:gd name="T82" fmla="*/ 1665 w 2176"/>
              <a:gd name="T83" fmla="*/ 546 h 546"/>
              <a:gd name="T84" fmla="*/ 1763 w 2176"/>
              <a:gd name="T85" fmla="*/ 507 h 546"/>
              <a:gd name="T86" fmla="*/ 1785 w 2176"/>
              <a:gd name="T87" fmla="*/ 537 h 546"/>
              <a:gd name="T88" fmla="*/ 1778 w 2176"/>
              <a:gd name="T89" fmla="*/ 413 h 546"/>
              <a:gd name="T90" fmla="*/ 1692 w 2176"/>
              <a:gd name="T91" fmla="*/ 479 h 546"/>
              <a:gd name="T92" fmla="*/ 1607 w 2176"/>
              <a:gd name="T93" fmla="*/ 414 h 546"/>
              <a:gd name="T94" fmla="*/ 1624 w 2176"/>
              <a:gd name="T95" fmla="*/ 269 h 546"/>
              <a:gd name="T96" fmla="*/ 1732 w 2176"/>
              <a:gd name="T97" fmla="*/ 241 h 546"/>
              <a:gd name="T98" fmla="*/ 1786 w 2176"/>
              <a:gd name="T99" fmla="*/ 326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176" h="546">
                <a:moveTo>
                  <a:pt x="163" y="538"/>
                </a:moveTo>
                <a:cubicBezTo>
                  <a:pt x="116" y="538"/>
                  <a:pt x="116" y="538"/>
                  <a:pt x="116" y="538"/>
                </a:cubicBezTo>
                <a:cubicBezTo>
                  <a:pt x="336" y="2"/>
                  <a:pt x="336" y="2"/>
                  <a:pt x="336" y="2"/>
                </a:cubicBezTo>
                <a:cubicBezTo>
                  <a:pt x="384" y="2"/>
                  <a:pt x="384" y="2"/>
                  <a:pt x="384" y="2"/>
                </a:cubicBezTo>
                <a:lnTo>
                  <a:pt x="163" y="538"/>
                </a:lnTo>
                <a:close/>
                <a:moveTo>
                  <a:pt x="269" y="2"/>
                </a:moveTo>
                <a:cubicBezTo>
                  <a:pt x="221" y="2"/>
                  <a:pt x="221" y="2"/>
                  <a:pt x="221" y="2"/>
                </a:cubicBezTo>
                <a:cubicBezTo>
                  <a:pt x="0" y="538"/>
                  <a:pt x="0" y="538"/>
                  <a:pt x="0" y="538"/>
                </a:cubicBezTo>
                <a:cubicBezTo>
                  <a:pt x="48" y="538"/>
                  <a:pt x="48" y="538"/>
                  <a:pt x="48" y="538"/>
                </a:cubicBezTo>
                <a:lnTo>
                  <a:pt x="269" y="2"/>
                </a:lnTo>
                <a:close/>
                <a:moveTo>
                  <a:pt x="2176" y="2"/>
                </a:moveTo>
                <a:cubicBezTo>
                  <a:pt x="2128" y="2"/>
                  <a:pt x="2128" y="2"/>
                  <a:pt x="2128" y="2"/>
                </a:cubicBezTo>
                <a:cubicBezTo>
                  <a:pt x="1908" y="538"/>
                  <a:pt x="1908" y="538"/>
                  <a:pt x="1908" y="538"/>
                </a:cubicBezTo>
                <a:cubicBezTo>
                  <a:pt x="1955" y="538"/>
                  <a:pt x="1955" y="538"/>
                  <a:pt x="1955" y="538"/>
                </a:cubicBezTo>
                <a:lnTo>
                  <a:pt x="2176" y="2"/>
                </a:lnTo>
                <a:close/>
                <a:moveTo>
                  <a:pt x="1131" y="536"/>
                </a:moveTo>
                <a:cubicBezTo>
                  <a:pt x="1131" y="175"/>
                  <a:pt x="1131" y="175"/>
                  <a:pt x="1131" y="175"/>
                </a:cubicBezTo>
                <a:cubicBezTo>
                  <a:pt x="1049" y="175"/>
                  <a:pt x="1049" y="175"/>
                  <a:pt x="1049" y="175"/>
                </a:cubicBezTo>
                <a:cubicBezTo>
                  <a:pt x="1049" y="384"/>
                  <a:pt x="1049" y="384"/>
                  <a:pt x="1049" y="384"/>
                </a:cubicBezTo>
                <a:cubicBezTo>
                  <a:pt x="1049" y="399"/>
                  <a:pt x="1047" y="412"/>
                  <a:pt x="1042" y="424"/>
                </a:cubicBezTo>
                <a:cubicBezTo>
                  <a:pt x="1038" y="436"/>
                  <a:pt x="1032" y="446"/>
                  <a:pt x="1025" y="454"/>
                </a:cubicBezTo>
                <a:cubicBezTo>
                  <a:pt x="1017" y="462"/>
                  <a:pt x="1009" y="468"/>
                  <a:pt x="999" y="472"/>
                </a:cubicBezTo>
                <a:cubicBezTo>
                  <a:pt x="989" y="476"/>
                  <a:pt x="978" y="478"/>
                  <a:pt x="967" y="478"/>
                </a:cubicBezTo>
                <a:cubicBezTo>
                  <a:pt x="956" y="478"/>
                  <a:pt x="946" y="476"/>
                  <a:pt x="937" y="473"/>
                </a:cubicBezTo>
                <a:cubicBezTo>
                  <a:pt x="927" y="470"/>
                  <a:pt x="920" y="464"/>
                  <a:pt x="913" y="457"/>
                </a:cubicBezTo>
                <a:cubicBezTo>
                  <a:pt x="906" y="449"/>
                  <a:pt x="901" y="440"/>
                  <a:pt x="897" y="428"/>
                </a:cubicBezTo>
                <a:cubicBezTo>
                  <a:pt x="894" y="416"/>
                  <a:pt x="892" y="401"/>
                  <a:pt x="892" y="384"/>
                </a:cubicBezTo>
                <a:cubicBezTo>
                  <a:pt x="892" y="175"/>
                  <a:pt x="892" y="175"/>
                  <a:pt x="892" y="175"/>
                </a:cubicBezTo>
                <a:cubicBezTo>
                  <a:pt x="809" y="175"/>
                  <a:pt x="809" y="175"/>
                  <a:pt x="809" y="175"/>
                </a:cubicBezTo>
                <a:cubicBezTo>
                  <a:pt x="809" y="394"/>
                  <a:pt x="809" y="394"/>
                  <a:pt x="809" y="394"/>
                </a:cubicBezTo>
                <a:cubicBezTo>
                  <a:pt x="809" y="444"/>
                  <a:pt x="821" y="482"/>
                  <a:pt x="843" y="507"/>
                </a:cubicBezTo>
                <a:cubicBezTo>
                  <a:pt x="865" y="532"/>
                  <a:pt x="897" y="545"/>
                  <a:pt x="939" y="545"/>
                </a:cubicBezTo>
                <a:cubicBezTo>
                  <a:pt x="951" y="545"/>
                  <a:pt x="963" y="543"/>
                  <a:pt x="975" y="540"/>
                </a:cubicBezTo>
                <a:cubicBezTo>
                  <a:pt x="986" y="537"/>
                  <a:pt x="996" y="532"/>
                  <a:pt x="1005" y="526"/>
                </a:cubicBezTo>
                <a:cubicBezTo>
                  <a:pt x="1014" y="521"/>
                  <a:pt x="1022" y="514"/>
                  <a:pt x="1029" y="506"/>
                </a:cubicBezTo>
                <a:cubicBezTo>
                  <a:pt x="1037" y="499"/>
                  <a:pt x="1043" y="490"/>
                  <a:pt x="1048" y="482"/>
                </a:cubicBezTo>
                <a:cubicBezTo>
                  <a:pt x="1049" y="482"/>
                  <a:pt x="1049" y="482"/>
                  <a:pt x="1049" y="482"/>
                </a:cubicBezTo>
                <a:cubicBezTo>
                  <a:pt x="1049" y="536"/>
                  <a:pt x="1049" y="536"/>
                  <a:pt x="1049" y="536"/>
                </a:cubicBezTo>
                <a:lnTo>
                  <a:pt x="1131" y="536"/>
                </a:lnTo>
                <a:close/>
                <a:moveTo>
                  <a:pt x="1307" y="48"/>
                </a:moveTo>
                <a:cubicBezTo>
                  <a:pt x="1307" y="41"/>
                  <a:pt x="1306" y="35"/>
                  <a:pt x="1303" y="29"/>
                </a:cubicBezTo>
                <a:cubicBezTo>
                  <a:pt x="1301" y="23"/>
                  <a:pt x="1297" y="18"/>
                  <a:pt x="1293" y="14"/>
                </a:cubicBezTo>
                <a:cubicBezTo>
                  <a:pt x="1288" y="9"/>
                  <a:pt x="1283" y="6"/>
                  <a:pt x="1277" y="3"/>
                </a:cubicBezTo>
                <a:cubicBezTo>
                  <a:pt x="1271" y="1"/>
                  <a:pt x="1264" y="0"/>
                  <a:pt x="1257" y="0"/>
                </a:cubicBezTo>
                <a:cubicBezTo>
                  <a:pt x="1250" y="0"/>
                  <a:pt x="1244" y="1"/>
                  <a:pt x="1238" y="3"/>
                </a:cubicBezTo>
                <a:cubicBezTo>
                  <a:pt x="1232" y="6"/>
                  <a:pt x="1226" y="9"/>
                  <a:pt x="1222" y="13"/>
                </a:cubicBezTo>
                <a:cubicBezTo>
                  <a:pt x="1217" y="18"/>
                  <a:pt x="1214" y="23"/>
                  <a:pt x="1211" y="29"/>
                </a:cubicBezTo>
                <a:cubicBezTo>
                  <a:pt x="1209" y="34"/>
                  <a:pt x="1207" y="41"/>
                  <a:pt x="1207" y="48"/>
                </a:cubicBezTo>
                <a:cubicBezTo>
                  <a:pt x="1207" y="54"/>
                  <a:pt x="1209" y="60"/>
                  <a:pt x="1211" y="66"/>
                </a:cubicBezTo>
                <a:cubicBezTo>
                  <a:pt x="1214" y="72"/>
                  <a:pt x="1217" y="77"/>
                  <a:pt x="1221" y="81"/>
                </a:cubicBezTo>
                <a:cubicBezTo>
                  <a:pt x="1226" y="85"/>
                  <a:pt x="1231" y="88"/>
                  <a:pt x="1237" y="91"/>
                </a:cubicBezTo>
                <a:cubicBezTo>
                  <a:pt x="1243" y="93"/>
                  <a:pt x="1250" y="95"/>
                  <a:pt x="1257" y="95"/>
                </a:cubicBezTo>
                <a:cubicBezTo>
                  <a:pt x="1264" y="95"/>
                  <a:pt x="1271" y="93"/>
                  <a:pt x="1277" y="91"/>
                </a:cubicBezTo>
                <a:cubicBezTo>
                  <a:pt x="1283" y="88"/>
                  <a:pt x="1289" y="85"/>
                  <a:pt x="1293" y="81"/>
                </a:cubicBezTo>
                <a:cubicBezTo>
                  <a:pt x="1297" y="77"/>
                  <a:pt x="1301" y="72"/>
                  <a:pt x="1303" y="66"/>
                </a:cubicBezTo>
                <a:cubicBezTo>
                  <a:pt x="1306" y="60"/>
                  <a:pt x="1307" y="54"/>
                  <a:pt x="1307" y="48"/>
                </a:cubicBezTo>
                <a:moveTo>
                  <a:pt x="1216" y="536"/>
                </a:moveTo>
                <a:cubicBezTo>
                  <a:pt x="1297" y="536"/>
                  <a:pt x="1297" y="536"/>
                  <a:pt x="1297" y="536"/>
                </a:cubicBezTo>
                <a:cubicBezTo>
                  <a:pt x="1297" y="175"/>
                  <a:pt x="1297" y="175"/>
                  <a:pt x="1297" y="175"/>
                </a:cubicBezTo>
                <a:cubicBezTo>
                  <a:pt x="1216" y="175"/>
                  <a:pt x="1216" y="175"/>
                  <a:pt x="1216" y="175"/>
                </a:cubicBezTo>
                <a:lnTo>
                  <a:pt x="1216" y="536"/>
                </a:lnTo>
                <a:close/>
                <a:moveTo>
                  <a:pt x="1376" y="536"/>
                </a:moveTo>
                <a:cubicBezTo>
                  <a:pt x="1457" y="536"/>
                  <a:pt x="1457" y="536"/>
                  <a:pt x="1457" y="536"/>
                </a:cubicBezTo>
                <a:cubicBezTo>
                  <a:pt x="1457" y="2"/>
                  <a:pt x="1457" y="2"/>
                  <a:pt x="1457" y="2"/>
                </a:cubicBezTo>
                <a:cubicBezTo>
                  <a:pt x="1376" y="2"/>
                  <a:pt x="1376" y="2"/>
                  <a:pt x="1376" y="2"/>
                </a:cubicBezTo>
                <a:lnTo>
                  <a:pt x="1376" y="536"/>
                </a:lnTo>
                <a:close/>
                <a:moveTo>
                  <a:pt x="765" y="342"/>
                </a:moveTo>
                <a:cubicBezTo>
                  <a:pt x="765" y="317"/>
                  <a:pt x="762" y="294"/>
                  <a:pt x="756" y="272"/>
                </a:cubicBezTo>
                <a:cubicBezTo>
                  <a:pt x="750" y="249"/>
                  <a:pt x="741" y="230"/>
                  <a:pt x="729" y="213"/>
                </a:cubicBezTo>
                <a:cubicBezTo>
                  <a:pt x="717" y="196"/>
                  <a:pt x="701" y="183"/>
                  <a:pt x="682" y="173"/>
                </a:cubicBezTo>
                <a:cubicBezTo>
                  <a:pt x="663" y="163"/>
                  <a:pt x="640" y="158"/>
                  <a:pt x="613" y="158"/>
                </a:cubicBezTo>
                <a:cubicBezTo>
                  <a:pt x="599" y="158"/>
                  <a:pt x="585" y="160"/>
                  <a:pt x="573" y="163"/>
                </a:cubicBezTo>
                <a:cubicBezTo>
                  <a:pt x="561" y="166"/>
                  <a:pt x="549" y="171"/>
                  <a:pt x="539" y="177"/>
                </a:cubicBezTo>
                <a:cubicBezTo>
                  <a:pt x="529" y="183"/>
                  <a:pt x="520" y="190"/>
                  <a:pt x="512" y="199"/>
                </a:cubicBezTo>
                <a:cubicBezTo>
                  <a:pt x="504" y="207"/>
                  <a:pt x="497" y="216"/>
                  <a:pt x="491" y="226"/>
                </a:cubicBezTo>
                <a:cubicBezTo>
                  <a:pt x="489" y="226"/>
                  <a:pt x="489" y="226"/>
                  <a:pt x="489" y="226"/>
                </a:cubicBezTo>
                <a:cubicBezTo>
                  <a:pt x="489" y="2"/>
                  <a:pt x="489" y="2"/>
                  <a:pt x="489" y="2"/>
                </a:cubicBezTo>
                <a:cubicBezTo>
                  <a:pt x="460" y="2"/>
                  <a:pt x="460" y="2"/>
                  <a:pt x="460" y="2"/>
                </a:cubicBezTo>
                <a:cubicBezTo>
                  <a:pt x="406" y="133"/>
                  <a:pt x="406" y="133"/>
                  <a:pt x="406" y="133"/>
                </a:cubicBezTo>
                <a:cubicBezTo>
                  <a:pt x="406" y="537"/>
                  <a:pt x="406" y="537"/>
                  <a:pt x="406" y="537"/>
                </a:cubicBezTo>
                <a:cubicBezTo>
                  <a:pt x="489" y="537"/>
                  <a:pt x="489" y="537"/>
                  <a:pt x="489" y="537"/>
                </a:cubicBezTo>
                <a:cubicBezTo>
                  <a:pt x="489" y="490"/>
                  <a:pt x="489" y="490"/>
                  <a:pt x="489" y="490"/>
                </a:cubicBezTo>
                <a:cubicBezTo>
                  <a:pt x="491" y="490"/>
                  <a:pt x="491" y="490"/>
                  <a:pt x="491" y="490"/>
                </a:cubicBezTo>
                <a:cubicBezTo>
                  <a:pt x="496" y="498"/>
                  <a:pt x="502" y="505"/>
                  <a:pt x="509" y="512"/>
                </a:cubicBezTo>
                <a:cubicBezTo>
                  <a:pt x="515" y="519"/>
                  <a:pt x="523" y="525"/>
                  <a:pt x="532" y="530"/>
                </a:cubicBezTo>
                <a:cubicBezTo>
                  <a:pt x="540" y="535"/>
                  <a:pt x="550" y="539"/>
                  <a:pt x="561" y="542"/>
                </a:cubicBezTo>
                <a:cubicBezTo>
                  <a:pt x="571" y="544"/>
                  <a:pt x="583" y="546"/>
                  <a:pt x="596" y="546"/>
                </a:cubicBezTo>
                <a:cubicBezTo>
                  <a:pt x="623" y="546"/>
                  <a:pt x="647" y="541"/>
                  <a:pt x="668" y="530"/>
                </a:cubicBezTo>
                <a:cubicBezTo>
                  <a:pt x="689" y="520"/>
                  <a:pt x="707" y="506"/>
                  <a:pt x="721" y="488"/>
                </a:cubicBezTo>
                <a:cubicBezTo>
                  <a:pt x="736" y="470"/>
                  <a:pt x="747" y="448"/>
                  <a:pt x="754" y="423"/>
                </a:cubicBezTo>
                <a:cubicBezTo>
                  <a:pt x="761" y="398"/>
                  <a:pt x="765" y="371"/>
                  <a:pt x="765" y="342"/>
                </a:cubicBezTo>
                <a:moveTo>
                  <a:pt x="678" y="341"/>
                </a:moveTo>
                <a:cubicBezTo>
                  <a:pt x="678" y="363"/>
                  <a:pt x="676" y="383"/>
                  <a:pt x="671" y="400"/>
                </a:cubicBezTo>
                <a:cubicBezTo>
                  <a:pt x="667" y="418"/>
                  <a:pt x="660" y="432"/>
                  <a:pt x="651" y="443"/>
                </a:cubicBezTo>
                <a:cubicBezTo>
                  <a:pt x="643" y="455"/>
                  <a:pt x="632" y="463"/>
                  <a:pt x="620" y="469"/>
                </a:cubicBezTo>
                <a:cubicBezTo>
                  <a:pt x="607" y="475"/>
                  <a:pt x="593" y="478"/>
                  <a:pt x="578" y="478"/>
                </a:cubicBezTo>
                <a:cubicBezTo>
                  <a:pt x="565" y="478"/>
                  <a:pt x="553" y="475"/>
                  <a:pt x="542" y="470"/>
                </a:cubicBezTo>
                <a:cubicBezTo>
                  <a:pt x="531" y="466"/>
                  <a:pt x="522" y="459"/>
                  <a:pt x="514" y="450"/>
                </a:cubicBezTo>
                <a:cubicBezTo>
                  <a:pt x="506" y="442"/>
                  <a:pt x="500" y="432"/>
                  <a:pt x="495" y="421"/>
                </a:cubicBezTo>
                <a:cubicBezTo>
                  <a:pt x="491" y="410"/>
                  <a:pt x="488" y="397"/>
                  <a:pt x="488" y="384"/>
                </a:cubicBezTo>
                <a:cubicBezTo>
                  <a:pt x="488" y="336"/>
                  <a:pt x="488" y="336"/>
                  <a:pt x="488" y="336"/>
                </a:cubicBezTo>
                <a:cubicBezTo>
                  <a:pt x="488" y="319"/>
                  <a:pt x="491" y="304"/>
                  <a:pt x="496" y="291"/>
                </a:cubicBezTo>
                <a:cubicBezTo>
                  <a:pt x="500" y="278"/>
                  <a:pt x="507" y="266"/>
                  <a:pt x="516" y="257"/>
                </a:cubicBezTo>
                <a:cubicBezTo>
                  <a:pt x="524" y="247"/>
                  <a:pt x="534" y="240"/>
                  <a:pt x="546" y="234"/>
                </a:cubicBezTo>
                <a:cubicBezTo>
                  <a:pt x="558" y="229"/>
                  <a:pt x="571" y="226"/>
                  <a:pt x="586" y="226"/>
                </a:cubicBezTo>
                <a:cubicBezTo>
                  <a:pt x="601" y="226"/>
                  <a:pt x="614" y="229"/>
                  <a:pt x="625" y="234"/>
                </a:cubicBezTo>
                <a:cubicBezTo>
                  <a:pt x="636" y="240"/>
                  <a:pt x="646" y="247"/>
                  <a:pt x="654" y="257"/>
                </a:cubicBezTo>
                <a:cubicBezTo>
                  <a:pt x="662" y="267"/>
                  <a:pt x="668" y="279"/>
                  <a:pt x="672" y="293"/>
                </a:cubicBezTo>
                <a:cubicBezTo>
                  <a:pt x="676" y="307"/>
                  <a:pt x="678" y="323"/>
                  <a:pt x="678" y="341"/>
                </a:cubicBezTo>
                <a:moveTo>
                  <a:pt x="1866" y="537"/>
                </a:moveTo>
                <a:cubicBezTo>
                  <a:pt x="1866" y="2"/>
                  <a:pt x="1866" y="2"/>
                  <a:pt x="1866" y="2"/>
                </a:cubicBezTo>
                <a:cubicBezTo>
                  <a:pt x="1785" y="2"/>
                  <a:pt x="1785" y="2"/>
                  <a:pt x="1785" y="2"/>
                </a:cubicBezTo>
                <a:cubicBezTo>
                  <a:pt x="1785" y="220"/>
                  <a:pt x="1785" y="220"/>
                  <a:pt x="1785" y="220"/>
                </a:cubicBezTo>
                <a:cubicBezTo>
                  <a:pt x="1783" y="220"/>
                  <a:pt x="1783" y="220"/>
                  <a:pt x="1783" y="220"/>
                </a:cubicBezTo>
                <a:cubicBezTo>
                  <a:pt x="1779" y="213"/>
                  <a:pt x="1773" y="206"/>
                  <a:pt x="1767" y="199"/>
                </a:cubicBezTo>
                <a:cubicBezTo>
                  <a:pt x="1760" y="192"/>
                  <a:pt x="1753" y="187"/>
                  <a:pt x="1744" y="182"/>
                </a:cubicBezTo>
                <a:cubicBezTo>
                  <a:pt x="1736" y="177"/>
                  <a:pt x="1726" y="173"/>
                  <a:pt x="1716" y="171"/>
                </a:cubicBezTo>
                <a:cubicBezTo>
                  <a:pt x="1705" y="168"/>
                  <a:pt x="1693" y="167"/>
                  <a:pt x="1681" y="167"/>
                </a:cubicBezTo>
                <a:cubicBezTo>
                  <a:pt x="1656" y="167"/>
                  <a:pt x="1633" y="171"/>
                  <a:pt x="1613" y="181"/>
                </a:cubicBezTo>
                <a:cubicBezTo>
                  <a:pt x="1592" y="190"/>
                  <a:pt x="1575" y="203"/>
                  <a:pt x="1561" y="220"/>
                </a:cubicBezTo>
                <a:cubicBezTo>
                  <a:pt x="1546" y="238"/>
                  <a:pt x="1535" y="259"/>
                  <a:pt x="1527" y="283"/>
                </a:cubicBezTo>
                <a:cubicBezTo>
                  <a:pt x="1519" y="308"/>
                  <a:pt x="1515" y="335"/>
                  <a:pt x="1515" y="365"/>
                </a:cubicBezTo>
                <a:cubicBezTo>
                  <a:pt x="1515" y="394"/>
                  <a:pt x="1519" y="420"/>
                  <a:pt x="1526" y="443"/>
                </a:cubicBezTo>
                <a:cubicBezTo>
                  <a:pt x="1534" y="465"/>
                  <a:pt x="1544" y="484"/>
                  <a:pt x="1558" y="500"/>
                </a:cubicBezTo>
                <a:cubicBezTo>
                  <a:pt x="1571" y="515"/>
                  <a:pt x="1587" y="526"/>
                  <a:pt x="1605" y="534"/>
                </a:cubicBezTo>
                <a:cubicBezTo>
                  <a:pt x="1624" y="542"/>
                  <a:pt x="1643" y="546"/>
                  <a:pt x="1665" y="546"/>
                </a:cubicBezTo>
                <a:cubicBezTo>
                  <a:pt x="1679" y="546"/>
                  <a:pt x="1693" y="544"/>
                  <a:pt x="1705" y="541"/>
                </a:cubicBezTo>
                <a:cubicBezTo>
                  <a:pt x="1717" y="538"/>
                  <a:pt x="1728" y="533"/>
                  <a:pt x="1737" y="528"/>
                </a:cubicBezTo>
                <a:cubicBezTo>
                  <a:pt x="1747" y="522"/>
                  <a:pt x="1756" y="515"/>
                  <a:pt x="1763" y="507"/>
                </a:cubicBezTo>
                <a:cubicBezTo>
                  <a:pt x="1771" y="499"/>
                  <a:pt x="1778" y="490"/>
                  <a:pt x="1783" y="480"/>
                </a:cubicBezTo>
                <a:cubicBezTo>
                  <a:pt x="1785" y="480"/>
                  <a:pt x="1785" y="480"/>
                  <a:pt x="1785" y="480"/>
                </a:cubicBezTo>
                <a:cubicBezTo>
                  <a:pt x="1785" y="537"/>
                  <a:pt x="1785" y="537"/>
                  <a:pt x="1785" y="537"/>
                </a:cubicBezTo>
                <a:lnTo>
                  <a:pt x="1866" y="537"/>
                </a:lnTo>
                <a:close/>
                <a:moveTo>
                  <a:pt x="1786" y="366"/>
                </a:moveTo>
                <a:cubicBezTo>
                  <a:pt x="1786" y="384"/>
                  <a:pt x="1783" y="399"/>
                  <a:pt x="1778" y="413"/>
                </a:cubicBezTo>
                <a:cubicBezTo>
                  <a:pt x="1773" y="427"/>
                  <a:pt x="1767" y="439"/>
                  <a:pt x="1758" y="449"/>
                </a:cubicBezTo>
                <a:cubicBezTo>
                  <a:pt x="1750" y="458"/>
                  <a:pt x="1740" y="466"/>
                  <a:pt x="1728" y="471"/>
                </a:cubicBezTo>
                <a:cubicBezTo>
                  <a:pt x="1717" y="476"/>
                  <a:pt x="1705" y="479"/>
                  <a:pt x="1692" y="479"/>
                </a:cubicBezTo>
                <a:cubicBezTo>
                  <a:pt x="1679" y="479"/>
                  <a:pt x="1667" y="477"/>
                  <a:pt x="1656" y="472"/>
                </a:cubicBezTo>
                <a:cubicBezTo>
                  <a:pt x="1644" y="467"/>
                  <a:pt x="1635" y="460"/>
                  <a:pt x="1626" y="450"/>
                </a:cubicBezTo>
                <a:cubicBezTo>
                  <a:pt x="1618" y="440"/>
                  <a:pt x="1612" y="428"/>
                  <a:pt x="1607" y="414"/>
                </a:cubicBezTo>
                <a:cubicBezTo>
                  <a:pt x="1602" y="399"/>
                  <a:pt x="1600" y="382"/>
                  <a:pt x="1600" y="363"/>
                </a:cubicBezTo>
                <a:cubicBezTo>
                  <a:pt x="1600" y="343"/>
                  <a:pt x="1602" y="325"/>
                  <a:pt x="1606" y="309"/>
                </a:cubicBezTo>
                <a:cubicBezTo>
                  <a:pt x="1610" y="294"/>
                  <a:pt x="1616" y="280"/>
                  <a:pt x="1624" y="269"/>
                </a:cubicBezTo>
                <a:cubicBezTo>
                  <a:pt x="1632" y="257"/>
                  <a:pt x="1642" y="249"/>
                  <a:pt x="1654" y="242"/>
                </a:cubicBezTo>
                <a:cubicBezTo>
                  <a:pt x="1667" y="236"/>
                  <a:pt x="1681" y="233"/>
                  <a:pt x="1697" y="233"/>
                </a:cubicBezTo>
                <a:cubicBezTo>
                  <a:pt x="1709" y="233"/>
                  <a:pt x="1721" y="236"/>
                  <a:pt x="1732" y="241"/>
                </a:cubicBezTo>
                <a:cubicBezTo>
                  <a:pt x="1743" y="245"/>
                  <a:pt x="1752" y="252"/>
                  <a:pt x="1760" y="260"/>
                </a:cubicBezTo>
                <a:cubicBezTo>
                  <a:pt x="1768" y="269"/>
                  <a:pt x="1774" y="279"/>
                  <a:pt x="1779" y="290"/>
                </a:cubicBezTo>
                <a:cubicBezTo>
                  <a:pt x="1783" y="301"/>
                  <a:pt x="1786" y="313"/>
                  <a:pt x="1786" y="326"/>
                </a:cubicBezTo>
                <a:lnTo>
                  <a:pt x="1786" y="366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82" tIns="45741" rIns="91482" bIns="45741" numCol="1" anchor="t" anchorCtr="0" compatLnSpc="1">
            <a:prstTxWarp prst="textNoShape">
              <a:avLst/>
            </a:prstTxWarp>
          </a:bodyPr>
          <a:lstStyle/>
          <a:p>
            <a:endParaRPr lang="en-US" sz="1801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71552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44" t="1853" r="1090"/>
          <a:stretch/>
        </p:blipFill>
        <p:spPr>
          <a:xfrm flipH="1">
            <a:off x="0" y="4"/>
            <a:ext cx="12444228" cy="6997696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71607" y="2126630"/>
            <a:ext cx="6408946" cy="3562980"/>
          </a:xfrm>
          <a:prstGeom prst="rect">
            <a:avLst/>
          </a:prstGeom>
          <a:solidFill>
            <a:srgbClr val="002050">
              <a:alpha val="8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937" tIns="146349" rIns="182937" bIns="146349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83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1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915" y="2126627"/>
            <a:ext cx="6405638" cy="1829630"/>
          </a:xfrm>
          <a:noFill/>
        </p:spPr>
        <p:txBody>
          <a:bodyPr lIns="146304" tIns="91440" rIns="146304" bIns="91440" anchor="t" anchorCtr="0"/>
          <a:lstStyle>
            <a:lvl1pPr>
              <a:defRPr sz="5403" spc="-101" baseline="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260" y="3956241"/>
            <a:ext cx="6407293" cy="1733369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1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sp>
        <p:nvSpPr>
          <p:cNvPr id="8" name="Rectangle 7"/>
          <p:cNvSpPr/>
          <p:nvPr userDrawn="1"/>
        </p:nvSpPr>
        <p:spPr bwMode="auto">
          <a:xfrm>
            <a:off x="457552" y="479644"/>
            <a:ext cx="2103587" cy="401724"/>
          </a:xfrm>
          <a:prstGeom prst="rect">
            <a:avLst/>
          </a:prstGeom>
          <a:noFill/>
          <a:ln w="6350" cap="sq">
            <a:solidFill>
              <a:srgbClr val="525252"/>
            </a:solidFill>
            <a:prstDash val="sysDash"/>
            <a:beve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83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1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3939">
                      <a:srgbClr val="525252"/>
                    </a:gs>
                    <a:gs pos="80808">
                      <a:srgbClr val="525252"/>
                    </a:gs>
                  </a:gsLst>
                  <a:lin ang="5400000" scaled="1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Product logo</a:t>
            </a:r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457552" y="881369"/>
            <a:ext cx="2103587" cy="277224"/>
          </a:xfrm>
          <a:prstGeom prst="rect">
            <a:avLst/>
          </a:prstGeom>
          <a:noFill/>
          <a:ln w="6350" cap="sq">
            <a:noFill/>
            <a:prstDash val="sysDot"/>
            <a:beve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83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93939">
                      <a:srgbClr val="525252"/>
                    </a:gs>
                    <a:gs pos="80808">
                      <a:srgbClr val="525252"/>
                    </a:gs>
                  </a:gsLst>
                  <a:lin ang="5400000" scaled="1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Update on slide master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6021" y="6152132"/>
            <a:ext cx="1703555" cy="36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342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2-color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849" y="1213401"/>
            <a:ext cx="11896304" cy="2026089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1"/>
            </a:lvl2pPr>
            <a:lvl3pPr marL="228714" indent="0">
              <a:buNone/>
              <a:defRPr/>
            </a:lvl3pPr>
            <a:lvl4pPr marL="457429" indent="0">
              <a:buNone/>
              <a:defRPr/>
            </a:lvl4pPr>
            <a:lvl5pPr marL="68614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1818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849" y="1213401"/>
            <a:ext cx="11896304" cy="2026089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1"/>
            </a:lvl2pPr>
            <a:lvl3pPr marL="228714" indent="0">
              <a:buNone/>
              <a:defRPr/>
            </a:lvl3pPr>
            <a:lvl4pPr marL="457429" indent="0">
              <a:buNone/>
              <a:defRPr/>
            </a:lvl4pPr>
            <a:lvl5pPr marL="686143" indent="0"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2689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1st level color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849" y="1213401"/>
            <a:ext cx="11896304" cy="2093831"/>
          </a:xfrm>
        </p:spPr>
        <p:txBody>
          <a:bodyPr>
            <a:spAutoFit/>
          </a:bodyPr>
          <a:lstStyle>
            <a:lvl1pPr>
              <a:defRPr sz="4002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980606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849" y="1213401"/>
            <a:ext cx="11896304" cy="2093831"/>
          </a:xfrm>
        </p:spPr>
        <p:txBody>
          <a:bodyPr>
            <a:spAutoFit/>
          </a:bodyPr>
          <a:lstStyle>
            <a:lvl1pPr>
              <a:defRPr sz="4002"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9927177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2-color Non-bulleted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850" y="1213400"/>
            <a:ext cx="5490601" cy="1915239"/>
          </a:xfrm>
        </p:spPr>
        <p:txBody>
          <a:bodyPr wrap="square">
            <a:spAutoFit/>
          </a:bodyPr>
          <a:lstStyle>
            <a:lvl1pPr marL="0" indent="0">
              <a:spcBef>
                <a:spcPts val="1225"/>
              </a:spcBef>
              <a:buClr>
                <a:schemeClr val="tx1"/>
              </a:buClr>
              <a:buFont typeface="Wingdings" pitchFamily="2" charset="2"/>
              <a:buNone/>
              <a:defRPr sz="3202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1"/>
            </a:lvl2pPr>
            <a:lvl3pPr marL="231891" indent="0">
              <a:buNone/>
              <a:tabLst/>
              <a:defRPr sz="2001"/>
            </a:lvl3pPr>
            <a:lvl4pPr marL="460605" indent="0">
              <a:buNone/>
              <a:defRPr/>
            </a:lvl4pPr>
            <a:lvl5pPr marL="686143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80552" y="1213400"/>
            <a:ext cx="5490601" cy="1915239"/>
          </a:xfrm>
        </p:spPr>
        <p:txBody>
          <a:bodyPr wrap="square">
            <a:spAutoFit/>
          </a:bodyPr>
          <a:lstStyle>
            <a:lvl1pPr marL="0" indent="0">
              <a:spcBef>
                <a:spcPts val="1225"/>
              </a:spcBef>
              <a:buClr>
                <a:schemeClr val="tx1"/>
              </a:buClr>
              <a:buFont typeface="Wingdings" pitchFamily="2" charset="2"/>
              <a:buNone/>
              <a:defRPr sz="3202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0" indent="0">
              <a:buNone/>
              <a:defRPr sz="2001"/>
            </a:lvl2pPr>
            <a:lvl3pPr marL="231891" indent="0">
              <a:buNone/>
              <a:tabLst/>
              <a:defRPr sz="2001"/>
            </a:lvl3pPr>
            <a:lvl4pPr marL="460605" indent="0">
              <a:buNone/>
              <a:defRPr/>
            </a:lvl4pPr>
            <a:lvl5pPr marL="686143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6592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850" y="1213400"/>
            <a:ext cx="5490601" cy="1915239"/>
          </a:xfrm>
        </p:spPr>
        <p:txBody>
          <a:bodyPr wrap="square">
            <a:spAutoFit/>
          </a:bodyPr>
          <a:lstStyle>
            <a:lvl1pPr marL="0" indent="0">
              <a:spcBef>
                <a:spcPts val="1225"/>
              </a:spcBef>
              <a:buClr>
                <a:schemeClr val="tx1"/>
              </a:buClr>
              <a:buFont typeface="Wingdings" pitchFamily="2" charset="2"/>
              <a:buNone/>
              <a:defRPr sz="3202"/>
            </a:lvl1pPr>
            <a:lvl2pPr marL="0" indent="0">
              <a:buNone/>
              <a:defRPr sz="2001"/>
            </a:lvl2pPr>
            <a:lvl3pPr marL="231891" indent="0">
              <a:buNone/>
              <a:tabLst/>
              <a:defRPr sz="2001"/>
            </a:lvl3pPr>
            <a:lvl4pPr marL="460605" indent="0">
              <a:buNone/>
              <a:defRPr/>
            </a:lvl4pPr>
            <a:lvl5pPr marL="686143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80552" y="1213400"/>
            <a:ext cx="5490601" cy="1915239"/>
          </a:xfrm>
        </p:spPr>
        <p:txBody>
          <a:bodyPr wrap="square">
            <a:spAutoFit/>
          </a:bodyPr>
          <a:lstStyle>
            <a:lvl1pPr marL="0" indent="0">
              <a:spcBef>
                <a:spcPts val="1225"/>
              </a:spcBef>
              <a:buClr>
                <a:schemeClr val="tx1"/>
              </a:buClr>
              <a:buFont typeface="Wingdings" pitchFamily="2" charset="2"/>
              <a:buNone/>
              <a:defRPr sz="3202"/>
            </a:lvl1pPr>
            <a:lvl2pPr marL="0" indent="0">
              <a:buNone/>
              <a:defRPr sz="2001"/>
            </a:lvl2pPr>
            <a:lvl3pPr marL="231891" indent="0">
              <a:buNone/>
              <a:tabLst/>
              <a:defRPr sz="2001"/>
            </a:lvl3pPr>
            <a:lvl4pPr marL="460605" indent="0">
              <a:buNone/>
              <a:defRPr/>
            </a:lvl4pPr>
            <a:lvl5pPr marL="686143" indent="0">
              <a:buNone/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3799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 1st level color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850" y="1213400"/>
            <a:ext cx="5490601" cy="1982915"/>
          </a:xfrm>
        </p:spPr>
        <p:txBody>
          <a:bodyPr wrap="square">
            <a:spAutoFit/>
          </a:bodyPr>
          <a:lstStyle>
            <a:lvl1pPr marL="287482" indent="-287482">
              <a:spcBef>
                <a:spcPts val="1225"/>
              </a:spcBef>
              <a:buClr>
                <a:schemeClr val="tx2"/>
              </a:buClr>
              <a:buFont typeface="Arial" pitchFamily="34" charset="0"/>
              <a:buChar char="•"/>
              <a:defRPr sz="3202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432" indent="-233312">
              <a:defRPr sz="2401"/>
            </a:lvl2pPr>
            <a:lvl3pPr marL="699935" indent="-168503">
              <a:tabLst/>
              <a:defRPr sz="2001"/>
            </a:lvl3pPr>
            <a:lvl4pPr marL="881398" indent="-181465">
              <a:defRPr/>
            </a:lvl4pPr>
            <a:lvl5pPr marL="1049902" indent="-168503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80552" y="1213400"/>
            <a:ext cx="5490601" cy="1982915"/>
          </a:xfrm>
        </p:spPr>
        <p:txBody>
          <a:bodyPr wrap="square">
            <a:spAutoFit/>
          </a:bodyPr>
          <a:lstStyle>
            <a:lvl1pPr marL="287482" indent="-287482">
              <a:spcBef>
                <a:spcPts val="1225"/>
              </a:spcBef>
              <a:buClr>
                <a:schemeClr val="tx2"/>
              </a:buClr>
              <a:buFont typeface="Arial" pitchFamily="34" charset="0"/>
              <a:buChar char="•"/>
              <a:defRPr sz="3202">
                <a:gradFill>
                  <a:gsLst>
                    <a:gs pos="1250">
                      <a:schemeClr val="tx2"/>
                    </a:gs>
                    <a:gs pos="99000">
                      <a:schemeClr val="tx2"/>
                    </a:gs>
                  </a:gsLst>
                  <a:lin ang="5400000" scaled="0"/>
                </a:gradFill>
              </a:defRPr>
            </a:lvl1pPr>
            <a:lvl2pPr marL="531432" indent="-233312">
              <a:defRPr sz="2401"/>
            </a:lvl2pPr>
            <a:lvl3pPr marL="699935" indent="-168503">
              <a:tabLst/>
              <a:defRPr sz="2001"/>
            </a:lvl3pPr>
            <a:lvl4pPr marL="881398" indent="-181465">
              <a:defRPr/>
            </a:lvl4pPr>
            <a:lvl5pPr marL="1049902" indent="-168503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3888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Bullet tex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850" y="1213400"/>
            <a:ext cx="5490601" cy="1982915"/>
          </a:xfrm>
        </p:spPr>
        <p:txBody>
          <a:bodyPr wrap="square">
            <a:spAutoFit/>
          </a:bodyPr>
          <a:lstStyle>
            <a:lvl1pPr marL="287482" indent="-287482">
              <a:spcBef>
                <a:spcPts val="1225"/>
              </a:spcBef>
              <a:buClr>
                <a:schemeClr val="tx1"/>
              </a:buClr>
              <a:buFont typeface="Arial" pitchFamily="34" charset="0"/>
              <a:buChar char="•"/>
              <a:defRPr sz="3202"/>
            </a:lvl1pPr>
            <a:lvl2pPr marL="531432" indent="-233312">
              <a:defRPr sz="2401"/>
            </a:lvl2pPr>
            <a:lvl3pPr marL="699935" indent="-168503">
              <a:tabLst/>
              <a:defRPr sz="2001"/>
            </a:lvl3pPr>
            <a:lvl4pPr marL="881398" indent="-181465">
              <a:defRPr/>
            </a:lvl4pPr>
            <a:lvl5pPr marL="1049902" indent="-168503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80552" y="1213400"/>
            <a:ext cx="5490601" cy="1982915"/>
          </a:xfrm>
        </p:spPr>
        <p:txBody>
          <a:bodyPr wrap="square">
            <a:spAutoFit/>
          </a:bodyPr>
          <a:lstStyle>
            <a:lvl1pPr marL="287482" indent="-287482">
              <a:spcBef>
                <a:spcPts val="1225"/>
              </a:spcBef>
              <a:buClr>
                <a:schemeClr val="tx1"/>
              </a:buClr>
              <a:buFont typeface="Arial" pitchFamily="34" charset="0"/>
              <a:buChar char="•"/>
              <a:defRPr sz="3202"/>
            </a:lvl1pPr>
            <a:lvl2pPr marL="531432" indent="-233312">
              <a:defRPr sz="2401"/>
            </a:lvl2pPr>
            <a:lvl3pPr marL="699935" indent="-168503">
              <a:tabLst/>
              <a:defRPr sz="2001"/>
            </a:lvl3pPr>
            <a:lvl4pPr marL="881398" indent="-181465">
              <a:defRPr/>
            </a:lvl4pPr>
            <a:lvl5pPr marL="1049902" indent="-168503">
              <a:tabLst/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462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8490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02279" y="2965208"/>
            <a:ext cx="10243806" cy="917992"/>
          </a:xfrm>
        </p:spPr>
        <p:txBody>
          <a:bodyPr anchor="ctr" anchorCtr="0"/>
          <a:lstStyle>
            <a:lvl1pPr algn="l"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607853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7" y="-634"/>
            <a:ext cx="12445365" cy="6998335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5762208" y="2146674"/>
            <a:ext cx="6408946" cy="3562980"/>
          </a:xfrm>
          <a:prstGeom prst="rect">
            <a:avLst/>
          </a:prstGeom>
          <a:solidFill>
            <a:srgbClr val="002050">
              <a:alpha val="8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937" tIns="146349" rIns="182937" bIns="146349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83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1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5765515" y="2146673"/>
            <a:ext cx="6405638" cy="1829630"/>
          </a:xfrm>
          <a:noFill/>
        </p:spPr>
        <p:txBody>
          <a:bodyPr lIns="146304" tIns="91440" rIns="146304" bIns="91440" anchor="t" anchorCtr="0"/>
          <a:lstStyle>
            <a:lvl1pPr>
              <a:defRPr sz="5403" spc="-101" baseline="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5763861" y="3976286"/>
            <a:ext cx="6407293" cy="1733369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1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7167" y="6347676"/>
            <a:ext cx="1687851" cy="363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752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slid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849" y="1210522"/>
            <a:ext cx="9151003" cy="118239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4" spc="-10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Demo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849" y="3956258"/>
            <a:ext cx="9151002" cy="738999"/>
          </a:xfrm>
          <a:noFill/>
        </p:spPr>
        <p:txBody>
          <a:bodyPr wrap="square" lIns="182880" tIns="146304" rIns="182880" bIns="146304">
            <a:spAutoFit/>
          </a:bodyPr>
          <a:lstStyle>
            <a:lvl1pPr marL="0" indent="0">
              <a:spcBef>
                <a:spcPts val="0"/>
              </a:spcBef>
              <a:buNone/>
              <a:defRPr sz="3202" spc="0" baseline="0">
                <a:gradFill>
                  <a:gsLst>
                    <a:gs pos="24779">
                      <a:srgbClr val="000000"/>
                    </a:gs>
                    <a:gs pos="70000">
                      <a:srgbClr val="000000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2282754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849" y="1210522"/>
            <a:ext cx="9151002" cy="1182398"/>
          </a:xfrm>
          <a:noFill/>
        </p:spPr>
        <p:txBody>
          <a:bodyPr wrap="square" tIns="91440" bIns="91440" anchor="t" anchorCtr="0">
            <a:spAutoFit/>
          </a:bodyPr>
          <a:lstStyle>
            <a:lvl1pPr>
              <a:defRPr sz="7204" spc="-100" baseline="0">
                <a:gradFill>
                  <a:gsLst>
                    <a:gs pos="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Video title</a:t>
            </a:r>
          </a:p>
        </p:txBody>
      </p:sp>
    </p:spTree>
    <p:extLst>
      <p:ext uri="{BB962C8B-B14F-4D97-AF65-F5344CB8AC3E}">
        <p14:creationId xmlns:p14="http://schemas.microsoft.com/office/powerpoint/2010/main" val="471710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1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849" y="2126627"/>
            <a:ext cx="11896304" cy="1182398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4" spc="-100" baseline="0">
                <a:gradFill>
                  <a:gsLst>
                    <a:gs pos="100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34727016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Accent Color 3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849" y="2126627"/>
            <a:ext cx="11896304" cy="1182398"/>
          </a:xfrm>
          <a:noFill/>
        </p:spPr>
        <p:txBody>
          <a:bodyPr tIns="91440" bIns="91440" anchor="t" anchorCtr="0">
            <a:spAutoFit/>
          </a:bodyPr>
          <a:lstStyle>
            <a:lvl1pPr>
              <a:defRPr sz="7204" spc="-100" baseline="0">
                <a:gradFill>
                  <a:gsLst>
                    <a:gs pos="92035">
                      <a:srgbClr val="000000"/>
                    </a:gs>
                    <a:gs pos="75000">
                      <a:srgbClr val="000000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Section title</a:t>
            </a:r>
          </a:p>
        </p:txBody>
      </p:sp>
    </p:spTree>
    <p:extLst>
      <p:ext uri="{BB962C8B-B14F-4D97-AF65-F5344CB8AC3E}">
        <p14:creationId xmlns:p14="http://schemas.microsoft.com/office/powerpoint/2010/main" val="16656760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-50 Right Photo Layout"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4850" y="1241990"/>
            <a:ext cx="5490601" cy="2013773"/>
          </a:xfrm>
        </p:spPr>
        <p:txBody>
          <a:bodyPr>
            <a:spAutoFit/>
          </a:bodyPr>
          <a:lstStyle>
            <a:lvl1pPr>
              <a:defRPr sz="6603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50/50 photo layout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 bwMode="ltGray">
          <a:xfrm>
            <a:off x="6224589" y="1"/>
            <a:ext cx="6221411" cy="6995761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 tIns="548640" anchor="ctr" anchorCtr="0">
            <a:noAutofit/>
          </a:bodyPr>
          <a:lstStyle>
            <a:lvl1pPr marL="0" indent="0" algn="ctr">
              <a:buNone/>
              <a:defRPr sz="1601" b="1" cap="none" baseline="0">
                <a:gradFill>
                  <a:gsLst>
                    <a:gs pos="0">
                      <a:srgbClr val="FFFFFF"/>
                    </a:gs>
                    <a:gs pos="27000">
                      <a:srgbClr val="FFFFFF"/>
                    </a:gs>
                  </a:gsLst>
                  <a:lin ang="5400000" scaled="0"/>
                </a:gra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3020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1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1681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Accent Colo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4942937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veloper Co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en-US" dirty="0"/>
              <a:t>Slide for developer code</a:t>
            </a:r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2" y="1213400"/>
            <a:ext cx="12446000" cy="5784300"/>
          </a:xfrm>
          <a:prstGeom prst="rect">
            <a:avLst/>
          </a:prstGeom>
          <a:solidFill>
            <a:srgbClr val="FFFFFF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46660" tIns="46660" rIns="46660" bIns="466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932938" fontAlgn="base">
              <a:spcBef>
                <a:spcPct val="0"/>
              </a:spcBef>
              <a:spcAft>
                <a:spcPct val="0"/>
              </a:spcAft>
            </a:pPr>
            <a:endParaRPr lang="en-US" sz="1801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a typeface="Segoe UI" pitchFamily="34" charset="0"/>
              <a:cs typeface="Segoe UI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274849" y="1221712"/>
            <a:ext cx="11896303" cy="1996837"/>
          </a:xfrm>
        </p:spPr>
        <p:txBody>
          <a:bodyPr/>
          <a:lstStyle>
            <a:lvl1pPr marL="0" indent="0">
              <a:buNone/>
              <a:defRPr sz="3302"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346726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84899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14970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51522" indent="0">
              <a:buNone/>
              <a:defRPr>
                <a:gradFill>
                  <a:gsLst>
                    <a:gs pos="125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8014972"/>
      </p:ext>
    </p:extLst>
  </p:cSld>
  <p:clrMapOvr>
    <a:masterClrMapping/>
  </p:clrMapOvr>
  <p:transition>
    <p:fade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 logo slide_colo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64369" y="479643"/>
            <a:ext cx="1437413" cy="306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8781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>
    <p:fade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4849" y="1213401"/>
            <a:ext cx="11896304" cy="2444855"/>
          </a:xfrm>
          <a:prstGeom prst="rect">
            <a:avLst/>
          </a:prstGeom>
        </p:spPr>
        <p:txBody>
          <a:bodyPr/>
          <a:lstStyle>
            <a:lvl1pPr marL="290658" indent="-290658">
              <a:buClr>
                <a:schemeClr val="tx1"/>
              </a:buClr>
              <a:buSzPct val="90000"/>
              <a:buFont typeface="Arial" pitchFamily="34" charset="0"/>
              <a:buChar char="•"/>
              <a:defRPr sz="3602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 marL="571786" indent="-281128">
              <a:buClr>
                <a:schemeClr val="tx1"/>
              </a:buClr>
              <a:buSzPct val="90000"/>
              <a:buFont typeface="Arial" pitchFamily="34" charset="0"/>
              <a:buChar char="•"/>
              <a:defRPr sz="3202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862444" indent="-290658">
              <a:buClr>
                <a:schemeClr val="tx1"/>
              </a:buClr>
              <a:buSzPct val="90000"/>
              <a:buFont typeface="Arial" pitchFamily="34" charset="0"/>
              <a:buChar char="•"/>
              <a:defRPr sz="280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 marL="1091158" indent="-228714">
              <a:buClr>
                <a:schemeClr val="tx1"/>
              </a:buClr>
              <a:buSzPct val="90000"/>
              <a:buFont typeface="Arial" pitchFamily="34" charset="0"/>
              <a:buChar char="•"/>
              <a:defRPr sz="240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 marL="1319873" indent="-228714">
              <a:buClr>
                <a:schemeClr val="tx1"/>
              </a:buClr>
              <a:buSzPct val="90000"/>
              <a:buFont typeface="Arial" pitchFamily="34" charset="0"/>
              <a:buChar char="•"/>
              <a:defRPr sz="2001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Use this Layout for Speaker Notes slides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" y="6365964"/>
            <a:ext cx="12446001" cy="631737"/>
          </a:xfrm>
          <a:prstGeom prst="rect">
            <a:avLst/>
          </a:prstGeom>
          <a:solidFill>
            <a:srgbClr val="FFFF99"/>
          </a:solidFill>
        </p:spPr>
        <p:txBody>
          <a:bodyPr wrap="square" lIns="155457" tIns="77729" rIns="155457" bIns="77729" anchor="b" anchorCtr="0">
            <a:noAutofit/>
          </a:bodyPr>
          <a:lstStyle>
            <a:lvl1pPr algn="r">
              <a:buFont typeface="Arial" pitchFamily="34" charset="0"/>
              <a:buNone/>
              <a:defRPr sz="3702" spc="-51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Next: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85534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Photo_O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4" y="-1"/>
            <a:ext cx="15448487" cy="8688308"/>
          </a:xfrm>
          <a:prstGeom prst="rect">
            <a:avLst/>
          </a:prstGeom>
        </p:spPr>
      </p:pic>
      <p:sp>
        <p:nvSpPr>
          <p:cNvPr id="2" name="Rectangle 1"/>
          <p:cNvSpPr/>
          <p:nvPr userDrawn="1"/>
        </p:nvSpPr>
        <p:spPr bwMode="auto">
          <a:xfrm>
            <a:off x="271607" y="2126630"/>
            <a:ext cx="6408946" cy="3562980"/>
          </a:xfrm>
          <a:prstGeom prst="rect">
            <a:avLst/>
          </a:prstGeom>
          <a:solidFill>
            <a:srgbClr val="002050">
              <a:alpha val="82000"/>
            </a:srgb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2937" tIns="146349" rIns="182937" bIns="146349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83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1" b="0" i="0" u="none" strike="noStrike" kern="1200" cap="none" spc="0" normalizeH="0" baseline="0" noProof="0" dirty="0" err="1">
              <a:ln>
                <a:noFill/>
              </a:ln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 bwMode="auto">
          <a:xfrm>
            <a:off x="274915" y="2126627"/>
            <a:ext cx="6405638" cy="1829630"/>
          </a:xfrm>
          <a:noFill/>
        </p:spPr>
        <p:txBody>
          <a:bodyPr lIns="146304" tIns="91440" rIns="146304" bIns="91440" anchor="t" anchorCtr="0"/>
          <a:lstStyle>
            <a:lvl1pPr>
              <a:defRPr sz="5403" spc="-101" baseline="0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4" hasCustomPrompt="1"/>
          </p:nvPr>
        </p:nvSpPr>
        <p:spPr bwMode="auto">
          <a:xfrm>
            <a:off x="273260" y="3956241"/>
            <a:ext cx="6407293" cy="1733369"/>
          </a:xfrm>
        </p:spPr>
        <p:txBody>
          <a:bodyPr tIns="109728" bIns="109728">
            <a:noAutofit/>
          </a:bodyPr>
          <a:lstStyle>
            <a:lvl1pPr marL="0" indent="0">
              <a:spcBef>
                <a:spcPts val="0"/>
              </a:spcBef>
              <a:buNone/>
              <a:defRPr sz="3201">
                <a:gradFill>
                  <a:gsLst>
                    <a:gs pos="64646">
                      <a:srgbClr val="FFFFFF"/>
                    </a:gs>
                    <a:gs pos="45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953" y="6167061"/>
            <a:ext cx="1687851" cy="363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842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74913" y="2126643"/>
            <a:ext cx="9150939" cy="1829617"/>
          </a:xfrm>
          <a:noFill/>
        </p:spPr>
        <p:txBody>
          <a:bodyPr lIns="146304" tIns="91440" rIns="146304" bIns="91440" anchor="t" anchorCtr="0"/>
          <a:lstStyle>
            <a:lvl1pPr>
              <a:defRPr sz="5403" spc="-101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274914" y="3957584"/>
            <a:ext cx="7320740" cy="1828838"/>
          </a:xfrm>
          <a:noFill/>
        </p:spPr>
        <p:txBody>
          <a:bodyPr lIns="146304" tIns="109728" rIns="146304" bIns="109728">
            <a:noAutofit/>
          </a:bodyPr>
          <a:lstStyle>
            <a:lvl1pPr marL="0" indent="0">
              <a:spcBef>
                <a:spcPts val="0"/>
              </a:spcBef>
              <a:buNone/>
              <a:defRPr sz="3201" spc="0" baseline="0">
                <a:gradFill>
                  <a:gsLst>
                    <a:gs pos="91000">
                      <a:schemeClr val="tx1"/>
                    </a:gs>
                    <a:gs pos="0">
                      <a:schemeClr val="tx1"/>
                    </a:gs>
                  </a:gsLst>
                  <a:lin ang="5400000" scaled="0"/>
                </a:gradFill>
                <a:latin typeface="+mj-lt"/>
              </a:defRPr>
            </a:lvl1pPr>
          </a:lstStyle>
          <a:p>
            <a:pPr lvl="0"/>
            <a:r>
              <a:rPr lang="en-US" dirty="0"/>
              <a:t>Speaker Name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invGray">
          <a:xfrm>
            <a:off x="457550" y="6152132"/>
            <a:ext cx="1708764" cy="365926"/>
          </a:xfrm>
          <a:prstGeom prst="rect">
            <a:avLst/>
          </a:prstGeom>
        </p:spPr>
      </p:pic>
      <p:sp>
        <p:nvSpPr>
          <p:cNvPr id="8" name="Rectangle 7"/>
          <p:cNvSpPr/>
          <p:nvPr userDrawn="1"/>
        </p:nvSpPr>
        <p:spPr bwMode="auto">
          <a:xfrm>
            <a:off x="457552" y="479644"/>
            <a:ext cx="2103587" cy="401724"/>
          </a:xfrm>
          <a:prstGeom prst="rect">
            <a:avLst/>
          </a:prstGeom>
          <a:noFill/>
          <a:ln w="6350" cap="sq">
            <a:solidFill>
              <a:schemeClr val="tx1"/>
            </a:solidFill>
            <a:prstDash val="sysDash"/>
            <a:beve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83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1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51515">
                      <a:srgbClr val="FFFFFF"/>
                    </a:gs>
                    <a:gs pos="43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Product logo</a:t>
            </a:r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457552" y="881369"/>
            <a:ext cx="2103587" cy="277224"/>
          </a:xfrm>
          <a:prstGeom prst="rect">
            <a:avLst/>
          </a:prstGeom>
          <a:noFill/>
          <a:ln w="6350" cap="sq">
            <a:noFill/>
            <a:prstDash val="sysDot"/>
            <a:beve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32831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1200" cap="none" spc="0" normalizeH="0" baseline="0" noProof="0" dirty="0">
                <a:ln>
                  <a:noFill/>
                </a:ln>
                <a:gradFill>
                  <a:gsLst>
                    <a:gs pos="51515">
                      <a:srgbClr val="FFFFFF"/>
                    </a:gs>
                    <a:gs pos="43000">
                      <a:srgbClr val="FFFFFF"/>
                    </a:gs>
                  </a:gsLst>
                  <a:lin ang="5400000" scaled="1"/>
                </a:gradFill>
                <a:effectLst/>
                <a:uLnTx/>
                <a:uFillTx/>
                <a:latin typeface="Segoe UI"/>
                <a:ea typeface="Segoe UI" pitchFamily="34" charset="0"/>
                <a:cs typeface="Segoe UI" pitchFamily="34" charset="0"/>
              </a:rPr>
              <a:t>Update on slide master</a:t>
            </a:r>
          </a:p>
        </p:txBody>
      </p:sp>
    </p:spTree>
    <p:extLst>
      <p:ext uri="{BB962C8B-B14F-4D97-AF65-F5344CB8AC3E}">
        <p14:creationId xmlns:p14="http://schemas.microsoft.com/office/powerpoint/2010/main" val="3571041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274850" y="1213401"/>
            <a:ext cx="11896304" cy="2092769"/>
          </a:xfrm>
        </p:spPr>
        <p:txBody>
          <a:bodyPr/>
          <a:lstStyle>
            <a:lvl1pPr marL="0" indent="0">
              <a:buNone/>
              <a:defRPr>
                <a:gradFill>
                  <a:gsLst>
                    <a:gs pos="1250">
                      <a:schemeClr val="tx1"/>
                    </a:gs>
                    <a:gs pos="99000">
                      <a:schemeClr val="tx1"/>
                    </a:gs>
                  </a:gsLst>
                  <a:lin ang="5400000" scaled="0"/>
                </a:gradFill>
              </a:defRPr>
            </a:lvl1pPr>
            <a:lvl2pPr marL="0" indent="0">
              <a:buFontTx/>
              <a:buNone/>
              <a:defRPr sz="2001"/>
            </a:lvl2pPr>
            <a:lvl3pPr marL="228688" indent="0">
              <a:buNone/>
              <a:defRPr/>
            </a:lvl3pPr>
            <a:lvl4pPr marL="457376" indent="0">
              <a:buNone/>
              <a:defRPr/>
            </a:lvl4pPr>
            <a:lvl5pPr marL="686065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8724190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850" y="1213402"/>
            <a:ext cx="11896304" cy="2105156"/>
          </a:xfrm>
        </p:spPr>
        <p:txBody>
          <a:bodyPr>
            <a:spAutoFit/>
          </a:bodyPr>
          <a:lstStyle>
            <a:lvl1pPr>
              <a:defRPr sz="3601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2369653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Non-bullet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274851" y="1213402"/>
            <a:ext cx="5490601" cy="1981979"/>
          </a:xfrm>
        </p:spPr>
        <p:txBody>
          <a:bodyPr wrap="square">
            <a:spAutoFit/>
          </a:bodyPr>
          <a:lstStyle>
            <a:lvl1pPr marL="0" indent="0">
              <a:spcBef>
                <a:spcPts val="1225"/>
              </a:spcBef>
              <a:buClr>
                <a:schemeClr val="tx1"/>
              </a:buClr>
              <a:buFont typeface="Wingdings" pitchFamily="2" charset="2"/>
              <a:buNone/>
              <a:defRPr sz="3201"/>
            </a:lvl1pPr>
            <a:lvl2pPr marL="0" indent="0">
              <a:buNone/>
              <a:defRPr sz="2001"/>
            </a:lvl2pPr>
            <a:lvl3pPr marL="231864" indent="0">
              <a:buNone/>
              <a:tabLst/>
              <a:defRPr sz="2001"/>
            </a:lvl3pPr>
            <a:lvl4pPr marL="460553" indent="0">
              <a:buNone/>
              <a:defRPr/>
            </a:lvl4pPr>
            <a:lvl5pPr marL="686065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680553" y="1213402"/>
            <a:ext cx="5490601" cy="1981979"/>
          </a:xfrm>
        </p:spPr>
        <p:txBody>
          <a:bodyPr wrap="square">
            <a:spAutoFit/>
          </a:bodyPr>
          <a:lstStyle>
            <a:lvl1pPr marL="0" indent="0">
              <a:spcBef>
                <a:spcPts val="1225"/>
              </a:spcBef>
              <a:buClr>
                <a:schemeClr val="tx1"/>
              </a:buClr>
              <a:buFont typeface="Wingdings" pitchFamily="2" charset="2"/>
              <a:buNone/>
              <a:defRPr sz="3201"/>
            </a:lvl1pPr>
            <a:lvl2pPr marL="0" indent="0">
              <a:buNone/>
              <a:defRPr sz="2001"/>
            </a:lvl2pPr>
            <a:lvl3pPr marL="231864" indent="0">
              <a:buNone/>
              <a:tabLst/>
              <a:defRPr sz="2001"/>
            </a:lvl3pPr>
            <a:lvl4pPr marL="460553" indent="0">
              <a:buNone/>
              <a:defRPr/>
            </a:lvl4pPr>
            <a:lvl5pPr marL="686065" indent="0">
              <a:buNone/>
              <a:tabLst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243734831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5.xml"/><Relationship Id="rId21" Type="http://schemas.openxmlformats.org/officeDocument/2006/relationships/slideLayout" Target="../slideLayouts/slideLayout23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2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23" Type="http://schemas.openxmlformats.org/officeDocument/2006/relationships/slideLayout" Target="../slideLayouts/slideLayout25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Relationship Id="rId22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theme" Target="../theme/theme3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849" y="295410"/>
            <a:ext cx="11898670" cy="917992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851" y="1213402"/>
            <a:ext cx="11896301" cy="2160463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6"/>
          <a:stretch>
            <a:fillRect/>
          </a:stretch>
        </p:blipFill>
        <p:spPr>
          <a:xfrm rot="5400000">
            <a:off x="9402185" y="3051758"/>
            <a:ext cx="6998335" cy="894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8634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1" r:id="rId20"/>
    <p:sldLayoutId id="2147483672" r:id="rId21"/>
    <p:sldLayoutId id="2147483673" r:id="rId22"/>
    <p:sldLayoutId id="2147483674" r:id="rId23"/>
    <p:sldLayoutId id="2147483675" r:id="rId24"/>
  </p:sldLayoutIdLst>
  <p:transition>
    <p:fade/>
  </p:transition>
  <p:txStyles>
    <p:titleStyle>
      <a:lvl1pPr algn="l" defTabSz="933100" rtl="0" eaLnBrk="1" latinLnBrk="0" hangingPunct="1">
        <a:lnSpc>
          <a:spcPct val="90000"/>
        </a:lnSpc>
        <a:spcBef>
          <a:spcPct val="0"/>
        </a:spcBef>
        <a:buNone/>
        <a:defRPr lang="en-US" sz="4801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3031" marR="0" indent="-343031" algn="l" defTabSz="93310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424" marR="0" indent="-241394" algn="l" defTabSz="93310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409" marR="0" indent="-228688" algn="l" defTabSz="93310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9095" marR="0" indent="-228688" algn="l" defTabSz="93310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785" marR="0" indent="-228688" algn="l" defTabSz="933100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6027" indent="-233276" algn="l" defTabSz="933100" rtl="0" eaLnBrk="1" latinLnBrk="0" hangingPunct="1">
        <a:spcBef>
          <a:spcPct val="20000"/>
        </a:spcBef>
        <a:buFont typeface="Arial" pitchFamily="34" charset="0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6pPr>
      <a:lvl7pPr marL="3032579" indent="-233276" algn="l" defTabSz="933100" rtl="0" eaLnBrk="1" latinLnBrk="0" hangingPunct="1">
        <a:spcBef>
          <a:spcPct val="20000"/>
        </a:spcBef>
        <a:buFont typeface="Arial" pitchFamily="34" charset="0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7pPr>
      <a:lvl8pPr marL="3499130" indent="-233276" algn="l" defTabSz="933100" rtl="0" eaLnBrk="1" latinLnBrk="0" hangingPunct="1">
        <a:spcBef>
          <a:spcPct val="20000"/>
        </a:spcBef>
        <a:buFont typeface="Arial" pitchFamily="34" charset="0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8pPr>
      <a:lvl9pPr marL="3965681" indent="-233276" algn="l" defTabSz="933100" rtl="0" eaLnBrk="1" latinLnBrk="0" hangingPunct="1">
        <a:spcBef>
          <a:spcPct val="20000"/>
        </a:spcBef>
        <a:buFont typeface="Arial" pitchFamily="34" charset="0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3100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66551" algn="l" defTabSz="933100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33100" algn="l" defTabSz="933100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99651" algn="l" defTabSz="933100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66202" algn="l" defTabSz="933100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332754" algn="l" defTabSz="933100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99304" algn="l" defTabSz="933100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65854" algn="l" defTabSz="933100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732405" algn="l" defTabSz="933100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8F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4849" y="295408"/>
            <a:ext cx="11898670" cy="917992"/>
          </a:xfrm>
          <a:prstGeom prst="rect">
            <a:avLst/>
          </a:prstGeom>
        </p:spPr>
        <p:txBody>
          <a:bodyPr vert="horz" wrap="square" lIns="146304" tIns="91440" rIns="146304" bIns="9144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274851" y="1213402"/>
            <a:ext cx="11896302" cy="2093831"/>
          </a:xfrm>
          <a:prstGeom prst="rect">
            <a:avLst/>
          </a:prstGeom>
        </p:spPr>
        <p:txBody>
          <a:bodyPr vert="horz" wrap="square" lIns="146304" tIns="91440" rIns="146304" bIns="91440" rtlCol="0">
            <a:sp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12628632" y="0"/>
            <a:ext cx="953130" cy="5769583"/>
            <a:chOff x="12618967" y="0"/>
            <a:chExt cx="952401" cy="5766965"/>
          </a:xfrm>
        </p:grpSpPr>
        <p:grpSp>
          <p:nvGrpSpPr>
            <p:cNvPr id="26" name="Group 25"/>
            <p:cNvGrpSpPr/>
            <p:nvPr userDrawn="1"/>
          </p:nvGrpSpPr>
          <p:grpSpPr>
            <a:xfrm rot="5400000">
              <a:off x="11582059" y="1045293"/>
              <a:ext cx="2703052" cy="629236"/>
              <a:chOff x="1586734" y="4543426"/>
              <a:chExt cx="2703052" cy="629236"/>
            </a:xfrm>
          </p:grpSpPr>
          <p:sp>
            <p:nvSpPr>
              <p:cNvPr id="45" name="Rectangle 44"/>
              <p:cNvSpPr/>
              <p:nvPr userDrawn="1"/>
            </p:nvSpPr>
            <p:spPr bwMode="auto">
              <a:xfrm>
                <a:off x="1586734" y="4543427"/>
                <a:ext cx="869930" cy="289766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938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Blue</a:t>
                </a:r>
              </a:p>
              <a:p>
                <a:pPr algn="l" defTabSz="932938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G:120 B:215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37" name="Rectangle 36"/>
              <p:cNvSpPr/>
              <p:nvPr userDrawn="1"/>
            </p:nvSpPr>
            <p:spPr bwMode="auto">
              <a:xfrm>
                <a:off x="3419856" y="4543428"/>
                <a:ext cx="869930" cy="289766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938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Cyan</a:t>
                </a:r>
              </a:p>
              <a:p>
                <a:pPr algn="l" defTabSz="932938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7965">
                          <a:srgbClr val="000000"/>
                        </a:gs>
                        <a:gs pos="28319">
                          <a:srgbClr val="00000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G:188 B:242</a:t>
                </a:r>
                <a:endParaRPr lang="en-US" sz="500" dirty="0">
                  <a:gradFill>
                    <a:gsLst>
                      <a:gs pos="7965">
                        <a:srgbClr val="000000"/>
                      </a:gs>
                      <a:gs pos="28319">
                        <a:srgbClr val="00000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1" name="Rectangle 40"/>
              <p:cNvSpPr/>
              <p:nvPr userDrawn="1"/>
            </p:nvSpPr>
            <p:spPr bwMode="auto">
              <a:xfrm>
                <a:off x="1586734" y="4882896"/>
                <a:ext cx="869930" cy="289766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 defTabSz="932938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Light Gray</a:t>
                </a:r>
              </a:p>
              <a:p>
                <a:pPr algn="l" defTabSz="932938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92035">
                          <a:srgbClr val="505050"/>
                        </a:gs>
                        <a:gs pos="27000">
                          <a:srgbClr val="505050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210 G:210 B:210</a:t>
                </a:r>
                <a:endParaRPr lang="en-US" sz="500" dirty="0">
                  <a:gradFill>
                    <a:gsLst>
                      <a:gs pos="92035">
                        <a:srgbClr val="505050"/>
                      </a:gs>
                      <a:gs pos="27000">
                        <a:srgbClr val="505050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2" name="Rectangle 41"/>
              <p:cNvSpPr/>
              <p:nvPr userDrawn="1"/>
            </p:nvSpPr>
            <p:spPr bwMode="auto">
              <a:xfrm>
                <a:off x="2505456" y="4543426"/>
                <a:ext cx="869930" cy="289766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938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Blue</a:t>
                </a:r>
              </a:p>
              <a:p>
                <a:pPr algn="l" defTabSz="932938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0 G:32 B:80</a:t>
                </a:r>
                <a:endParaRPr lang="en-US" sz="5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3" name="Rectangle 42"/>
              <p:cNvSpPr/>
              <p:nvPr userDrawn="1"/>
            </p:nvSpPr>
            <p:spPr bwMode="auto">
              <a:xfrm>
                <a:off x="3413144" y="4882896"/>
                <a:ext cx="869930" cy="289766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938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Dark Gray</a:t>
                </a:r>
              </a:p>
              <a:p>
                <a:pPr algn="l" defTabSz="932938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80 G:80 B:80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  <p:sp>
            <p:nvSpPr>
              <p:cNvPr id="44" name="Rectangle 43"/>
              <p:cNvSpPr/>
              <p:nvPr userDrawn="1"/>
            </p:nvSpPr>
            <p:spPr bwMode="auto">
              <a:xfrm>
                <a:off x="2505456" y="4882895"/>
                <a:ext cx="869930" cy="289766"/>
              </a:xfrm>
              <a:prstGeom prst="rect">
                <a:avLst/>
              </a:prstGeom>
              <a:solidFill>
                <a:srgbClr val="737373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938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Gray</a:t>
                </a:r>
              </a:p>
              <a:p>
                <a:pPr algn="l" defTabSz="932938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115 G:115 B:115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grpSp>
          <p:nvGrpSpPr>
            <p:cNvPr id="27" name="Group 26"/>
            <p:cNvGrpSpPr/>
            <p:nvPr userDrawn="1"/>
          </p:nvGrpSpPr>
          <p:grpSpPr>
            <a:xfrm rot="5400000">
              <a:off x="11412325" y="4270556"/>
              <a:ext cx="2703052" cy="289766"/>
              <a:chOff x="4476564" y="4543426"/>
              <a:chExt cx="2703052" cy="289766"/>
            </a:xfrm>
          </p:grpSpPr>
          <p:sp>
            <p:nvSpPr>
              <p:cNvPr id="33" name="Rectangle 32"/>
              <p:cNvSpPr/>
              <p:nvPr userDrawn="1"/>
            </p:nvSpPr>
            <p:spPr bwMode="auto">
              <a:xfrm>
                <a:off x="5395286" y="4543426"/>
                <a:ext cx="869930" cy="289766"/>
              </a:xfrm>
              <a:prstGeom prst="rect">
                <a:avLst/>
              </a:prstGeom>
              <a:solidFill>
                <a:srgbClr val="5C2D9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938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Purple</a:t>
                </a:r>
              </a:p>
              <a:p>
                <a:pPr marL="0" algn="l" defTabSz="932938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kern="12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R:92 G:45 B:145</a:t>
                </a:r>
              </a:p>
            </p:txBody>
          </p:sp>
          <p:sp>
            <p:nvSpPr>
              <p:cNvPr id="34" name="Rectangle 33"/>
              <p:cNvSpPr/>
              <p:nvPr userDrawn="1"/>
            </p:nvSpPr>
            <p:spPr bwMode="auto">
              <a:xfrm>
                <a:off x="6309686" y="4543426"/>
                <a:ext cx="869930" cy="289766"/>
              </a:xfrm>
              <a:prstGeom prst="rect">
                <a:avLst/>
              </a:prstGeom>
              <a:solidFill>
                <a:srgbClr val="D83B01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938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Orange</a:t>
                </a:r>
              </a:p>
              <a:p>
                <a:pPr algn="l" defTabSz="932938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216 G:59 B:1</a:t>
                </a:r>
              </a:p>
            </p:txBody>
          </p:sp>
          <p:sp>
            <p:nvSpPr>
              <p:cNvPr id="35" name="Rectangle 34"/>
              <p:cNvSpPr/>
              <p:nvPr userDrawn="1"/>
            </p:nvSpPr>
            <p:spPr bwMode="auto">
              <a:xfrm>
                <a:off x="4476564" y="4543426"/>
                <a:ext cx="869930" cy="289766"/>
              </a:xfrm>
              <a:prstGeom prst="rect">
                <a:avLst/>
              </a:prstGeom>
              <a:solidFill>
                <a:srgbClr val="107C10"/>
              </a:solidFill>
              <a:ln>
                <a:noFill/>
                <a:headEnd type="none" w="med" len="med"/>
                <a:tailEnd type="none" w="med" len="med"/>
              </a:ln>
              <a:effectLst/>
            </p:spPr>
            <p:style>
              <a:lnRef idx="1">
                <a:schemeClr val="accent2"/>
              </a:lnRef>
              <a:fillRef idx="3">
                <a:schemeClr val="accent2"/>
              </a:fillRef>
              <a:effectRef idx="2">
                <a:schemeClr val="accent2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45720" tIns="45720" rIns="0" bIns="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marL="0" algn="l" defTabSz="932938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b="1" kern="1200" baseline="0" dirty="0">
                    <a:gradFill>
                      <a:gsLst>
                        <a:gs pos="0">
                          <a:srgbClr val="FFFFFF"/>
                        </a:gs>
                        <a:gs pos="100000">
                          <a:srgbClr val="FFFFFF"/>
                        </a:gs>
                      </a:gsLst>
                      <a:lin ang="5400000" scaled="0"/>
                    </a:gradFill>
                    <a:latin typeface="+mn-lt"/>
                    <a:ea typeface="Segoe UI" pitchFamily="34" charset="0"/>
                    <a:cs typeface="Segoe UI" pitchFamily="34" charset="0"/>
                  </a:rPr>
                  <a:t>Green</a:t>
                </a:r>
              </a:p>
              <a:p>
                <a:pPr algn="l" defTabSz="932938" fontAlgn="base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50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R:</a:t>
                </a:r>
                <a:r>
                  <a:rPr lang="en-US" sz="500" baseline="0" dirty="0">
                    <a:gradFill>
                      <a:gsLst>
                        <a:gs pos="2092">
                          <a:srgbClr val="F8F8F8"/>
                        </a:gs>
                        <a:gs pos="10042">
                          <a:srgbClr val="F8F8F8"/>
                        </a:gs>
                      </a:gsLst>
                      <a:lin ang="5400000" scaled="0"/>
                    </a:gradFill>
                    <a:ea typeface="Segoe UI" pitchFamily="34" charset="0"/>
                    <a:cs typeface="Segoe UI" pitchFamily="34" charset="0"/>
                  </a:rPr>
                  <a:t>16 G:124 B:16</a:t>
                </a:r>
                <a:endParaRPr lang="en-US" sz="500" dirty="0">
                  <a:gradFill>
                    <a:gsLst>
                      <a:gs pos="2092">
                        <a:srgbClr val="F8F8F8"/>
                      </a:gs>
                      <a:gs pos="10042">
                        <a:srgbClr val="F8F8F8"/>
                      </a:gs>
                    </a:gsLst>
                    <a:lin ang="5400000" scaled="0"/>
                  </a:gradFill>
                  <a:ea typeface="Segoe UI" pitchFamily="34" charset="0"/>
                  <a:cs typeface="Segoe UI" pitchFamily="34" charset="0"/>
                </a:endParaRPr>
              </a:p>
            </p:txBody>
          </p:sp>
        </p:grpSp>
        <p:sp>
          <p:nvSpPr>
            <p:cNvPr id="28" name="TextBox 27"/>
            <p:cNvSpPr txBox="1"/>
            <p:nvPr userDrawn="1"/>
          </p:nvSpPr>
          <p:spPr>
            <a:xfrm rot="5400000">
              <a:off x="12988035" y="260168"/>
              <a:ext cx="843501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001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Main colors</a:t>
              </a:r>
            </a:p>
          </p:txBody>
        </p:sp>
        <p:sp>
          <p:nvSpPr>
            <p:cNvPr id="32" name="TextBox 31"/>
            <p:cNvSpPr txBox="1"/>
            <p:nvPr userDrawn="1"/>
          </p:nvSpPr>
          <p:spPr>
            <a:xfrm rot="5400000">
              <a:off x="11742070" y="4230580"/>
              <a:ext cx="2656496" cy="323165"/>
            </a:xfrm>
            <a:prstGeom prst="rect">
              <a:avLst/>
            </a:prstGeom>
            <a:noFill/>
          </p:spPr>
          <p:txBody>
            <a:bodyPr wrap="none" lIns="0" tIns="91440" rIns="182880" bIns="91440" rtlCol="0">
              <a:spAutoFit/>
            </a:bodyPr>
            <a:lstStyle/>
            <a:p>
              <a:pPr>
                <a:lnSpc>
                  <a:spcPct val="90000"/>
                </a:lnSpc>
                <a:spcAft>
                  <a:spcPts val="600"/>
                </a:spcAft>
              </a:pPr>
              <a:r>
                <a:rPr lang="en-US" sz="1001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Secondary colors (use only when</a:t>
              </a:r>
              <a:r>
                <a:rPr lang="en-US" sz="1001" baseline="0" dirty="0">
                  <a:gradFill>
                    <a:gsLst>
                      <a:gs pos="2917">
                        <a:schemeClr val="tx1"/>
                      </a:gs>
                      <a:gs pos="30000">
                        <a:schemeClr val="tx1"/>
                      </a:gs>
                    </a:gsLst>
                    <a:lin ang="5400000" scaled="0"/>
                  </a:gradFill>
                </a:rPr>
                <a:t> necessary)</a:t>
              </a:r>
              <a:endParaRPr lang="en-US" sz="1001" dirty="0">
                <a:gradFill>
                  <a:gsLst>
                    <a:gs pos="2917">
                      <a:schemeClr val="tx1"/>
                    </a:gs>
                    <a:gs pos="30000">
                      <a:schemeClr val="tx1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84932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  <p:sldLayoutId id="2147483680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7" r:id="rId11"/>
    <p:sldLayoutId id="2147483688" r:id="rId12"/>
    <p:sldLayoutId id="2147483689" r:id="rId13"/>
    <p:sldLayoutId id="2147483690" r:id="rId14"/>
    <p:sldLayoutId id="2147483691" r:id="rId15"/>
    <p:sldLayoutId id="2147483692" r:id="rId16"/>
    <p:sldLayoutId id="2147483693" r:id="rId17"/>
    <p:sldLayoutId id="2147483694" r:id="rId18"/>
    <p:sldLayoutId id="2147483695" r:id="rId19"/>
    <p:sldLayoutId id="2147483696" r:id="rId20"/>
    <p:sldLayoutId id="2147483697" r:id="rId21"/>
    <p:sldLayoutId id="2147483698" r:id="rId22"/>
    <p:sldLayoutId id="2147483699" r:id="rId23"/>
  </p:sldLayoutIdLst>
  <p:transition>
    <p:fade/>
  </p:transition>
  <p:txStyles>
    <p:titleStyle>
      <a:lvl1pPr algn="l" defTabSz="933208" rtl="0" eaLnBrk="1" latinLnBrk="0" hangingPunct="1">
        <a:lnSpc>
          <a:spcPct val="90000"/>
        </a:lnSpc>
        <a:spcBef>
          <a:spcPct val="0"/>
        </a:spcBef>
        <a:buNone/>
        <a:defRPr lang="en-US" sz="4802" b="0" kern="1200" cap="none" spc="-102" baseline="0" dirty="0" smtClean="0">
          <a:ln w="3175">
            <a:noFill/>
          </a:ln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effectLst/>
          <a:latin typeface="+mj-lt"/>
          <a:ea typeface="+mn-ea"/>
          <a:cs typeface="Segoe UI" pitchFamily="34" charset="0"/>
        </a:defRPr>
      </a:lvl1pPr>
    </p:titleStyle>
    <p:bodyStyle>
      <a:lvl1pPr marL="343071" marR="0" indent="-343071" algn="l" defTabSz="93320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4002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j-lt"/>
          <a:ea typeface="+mn-ea"/>
          <a:cs typeface="+mn-cs"/>
        </a:defRPr>
      </a:lvl1pPr>
      <a:lvl2pPr marL="584492" marR="0" indent="-241421" algn="l" defTabSz="93320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40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800500" marR="0" indent="-228714" algn="l" defTabSz="93320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200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029214" marR="0" indent="-228714" algn="l" defTabSz="93320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257929" marR="0" indent="-228714" algn="l" defTabSz="933208" rtl="0" eaLnBrk="1" fontAlgn="auto" latinLnBrk="0" hangingPunct="1">
        <a:lnSpc>
          <a:spcPct val="90000"/>
        </a:lnSpc>
        <a:spcBef>
          <a:spcPct val="20000"/>
        </a:spcBef>
        <a:spcAft>
          <a:spcPts val="0"/>
        </a:spcAft>
        <a:buClrTx/>
        <a:buSzPct val="90000"/>
        <a:buFont typeface="Arial" pitchFamily="34" charset="0"/>
        <a:buChar char="•"/>
        <a:tabLst/>
        <a:defRPr sz="1801" kern="1200" spc="0" baseline="0">
          <a:gradFill>
            <a:gsLst>
              <a:gs pos="1250">
                <a:schemeClr val="tx1"/>
              </a:gs>
              <a:gs pos="100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66323" indent="-233303" algn="l" defTabSz="933208" rtl="0" eaLnBrk="1" latinLnBrk="0" hangingPunct="1">
        <a:spcBef>
          <a:spcPct val="20000"/>
        </a:spcBef>
        <a:buFont typeface="Arial" pitchFamily="34" charset="0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6pPr>
      <a:lvl7pPr marL="3032928" indent="-233303" algn="l" defTabSz="933208" rtl="0" eaLnBrk="1" latinLnBrk="0" hangingPunct="1">
        <a:spcBef>
          <a:spcPct val="20000"/>
        </a:spcBef>
        <a:buFont typeface="Arial" pitchFamily="34" charset="0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7pPr>
      <a:lvl8pPr marL="3499532" indent="-233303" algn="l" defTabSz="933208" rtl="0" eaLnBrk="1" latinLnBrk="0" hangingPunct="1">
        <a:spcBef>
          <a:spcPct val="20000"/>
        </a:spcBef>
        <a:buFont typeface="Arial" pitchFamily="34" charset="0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8pPr>
      <a:lvl9pPr marL="3966137" indent="-233303" algn="l" defTabSz="933208" rtl="0" eaLnBrk="1" latinLnBrk="0" hangingPunct="1">
        <a:spcBef>
          <a:spcPct val="20000"/>
        </a:spcBef>
        <a:buFont typeface="Arial" pitchFamily="34" charset="0"/>
        <a:buChar char="•"/>
        <a:defRPr sz="20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33208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1pPr>
      <a:lvl2pPr marL="466604" algn="l" defTabSz="933208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2pPr>
      <a:lvl3pPr marL="933208" algn="l" defTabSz="933208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3pPr>
      <a:lvl4pPr marL="1399813" algn="l" defTabSz="933208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4pPr>
      <a:lvl5pPr marL="1866417" algn="l" defTabSz="933208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5pPr>
      <a:lvl6pPr marL="2333022" algn="l" defTabSz="933208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6pPr>
      <a:lvl7pPr marL="2799625" algn="l" defTabSz="933208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7pPr>
      <a:lvl8pPr marL="3266229" algn="l" defTabSz="933208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8pPr>
      <a:lvl9pPr marL="3732834" algn="l" defTabSz="933208" rtl="0" eaLnBrk="1" latinLnBrk="0" hangingPunct="1">
        <a:defRPr sz="18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87">
          <p15:clr>
            <a:srgbClr val="5ACBF0"/>
          </p15:clr>
        </p15:guide>
        <p15:guide id="2" pos="173">
          <p15:clr>
            <a:srgbClr val="5ACBF0"/>
          </p15:clr>
        </p15:guide>
        <p15:guide id="3" pos="749">
          <p15:clr>
            <a:srgbClr val="5ACBF0"/>
          </p15:clr>
        </p15:guide>
        <p15:guide id="4" pos="1325">
          <p15:clr>
            <a:srgbClr val="5ACBF0"/>
          </p15:clr>
        </p15:guide>
        <p15:guide id="5" pos="1901">
          <p15:clr>
            <a:srgbClr val="5ACBF0"/>
          </p15:clr>
        </p15:guide>
        <p15:guide id="6" pos="2477">
          <p15:clr>
            <a:srgbClr val="5ACBF0"/>
          </p15:clr>
        </p15:guide>
        <p15:guide id="7" pos="3053">
          <p15:clr>
            <a:srgbClr val="5ACBF0"/>
          </p15:clr>
        </p15:guide>
        <p15:guide id="8" pos="3629">
          <p15:clr>
            <a:srgbClr val="5ACBF0"/>
          </p15:clr>
        </p15:guide>
        <p15:guide id="9" pos="4205">
          <p15:clr>
            <a:srgbClr val="5ACBF0"/>
          </p15:clr>
        </p15:guide>
        <p15:guide id="10" pos="4781">
          <p15:clr>
            <a:srgbClr val="5ACBF0"/>
          </p15:clr>
        </p15:guide>
        <p15:guide id="11" pos="5357">
          <p15:clr>
            <a:srgbClr val="5ACBF0"/>
          </p15:clr>
        </p15:guide>
        <p15:guide id="12" pos="5933">
          <p15:clr>
            <a:srgbClr val="5ACBF0"/>
          </p15:clr>
        </p15:guide>
        <p15:guide id="13" pos="6509">
          <p15:clr>
            <a:srgbClr val="5ACBF0"/>
          </p15:clr>
        </p15:guide>
        <p15:guide id="14" pos="7085">
          <p15:clr>
            <a:srgbClr val="5ACBF0"/>
          </p15:clr>
        </p15:guide>
        <p15:guide id="15" pos="7661">
          <p15:clr>
            <a:srgbClr val="5ACBF0"/>
          </p15:clr>
        </p15:guide>
        <p15:guide id="16" pos="288">
          <p15:clr>
            <a:srgbClr val="C35EA4"/>
          </p15:clr>
        </p15:guide>
        <p15:guide id="17" pos="7546">
          <p15:clr>
            <a:srgbClr val="C35EA4"/>
          </p15:clr>
        </p15:guide>
        <p15:guide id="18" orient="horz" pos="763">
          <p15:clr>
            <a:srgbClr val="5ACBF0"/>
          </p15:clr>
        </p15:guide>
        <p15:guide id="19" orient="horz" pos="1339">
          <p15:clr>
            <a:srgbClr val="5ACBF0"/>
          </p15:clr>
        </p15:guide>
        <p15:guide id="20" orient="horz" pos="1915">
          <p15:clr>
            <a:srgbClr val="5ACBF0"/>
          </p15:clr>
        </p15:guide>
        <p15:guide id="21" orient="horz" pos="2491">
          <p15:clr>
            <a:srgbClr val="5ACBF0"/>
          </p15:clr>
        </p15:guide>
        <p15:guide id="22" orient="horz" pos="3067">
          <p15:clr>
            <a:srgbClr val="5ACBF0"/>
          </p15:clr>
        </p15:guide>
        <p15:guide id="23" orient="horz" pos="3643">
          <p15:clr>
            <a:srgbClr val="5ACBF0"/>
          </p15:clr>
        </p15:guide>
        <p15:guide id="24" orient="horz" pos="4219">
          <p15:clr>
            <a:srgbClr val="5ACBF0"/>
          </p15:clr>
        </p15:guide>
        <p15:guide id="25" orient="horz" pos="302">
          <p15:clr>
            <a:srgbClr val="C35EA4"/>
          </p15:clr>
        </p15:guide>
        <p15:guide id="26" orient="horz" pos="4104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10">
            <a:extLst>
              <a:ext uri="{FF2B5EF4-FFF2-40B4-BE49-F238E27FC236}">
                <a16:creationId xmlns:a16="http://schemas.microsoft.com/office/drawing/2014/main" id="{4C1F054B-6B58-490F-9851-C3D833C46064}"/>
              </a:ext>
            </a:extLst>
          </p:cNvPr>
          <p:cNvSpPr/>
          <p:nvPr/>
        </p:nvSpPr>
        <p:spPr>
          <a:xfrm>
            <a:off x="0" y="0"/>
            <a:ext cx="12435840" cy="6995159"/>
          </a:xfrm>
          <a:custGeom>
            <a:avLst/>
            <a:gdLst/>
            <a:ahLst/>
            <a:cxnLst/>
            <a:rect l="l" t="t" r="r" b="b"/>
            <a:pathLst>
              <a:path w="12435840" h="6995159">
                <a:moveTo>
                  <a:pt x="12435840" y="0"/>
                </a:moveTo>
                <a:lnTo>
                  <a:pt x="0" y="0"/>
                </a:lnTo>
                <a:lnTo>
                  <a:pt x="0" y="6995159"/>
                </a:lnTo>
                <a:lnTo>
                  <a:pt x="12435840" y="6995159"/>
                </a:lnTo>
                <a:lnTo>
                  <a:pt x="12435840" y="0"/>
                </a:lnTo>
                <a:close/>
              </a:path>
            </a:pathLst>
          </a:custGeom>
          <a:solidFill>
            <a:srgbClr val="00AFEF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Title 2">
            <a:extLst>
              <a:ext uri="{FF2B5EF4-FFF2-40B4-BE49-F238E27FC236}">
                <a16:creationId xmlns:a16="http://schemas.microsoft.com/office/drawing/2014/main" id="{9297C398-E336-4897-87DC-0BA2ECC63D80}"/>
              </a:ext>
            </a:extLst>
          </p:cNvPr>
          <p:cNvSpPr txBox="1">
            <a:spLocks/>
          </p:cNvSpPr>
          <p:nvPr/>
        </p:nvSpPr>
        <p:spPr>
          <a:xfrm>
            <a:off x="275546" y="1552221"/>
            <a:ext cx="10056909" cy="1837298"/>
          </a:xfrm>
          <a:prstGeom prst="rect">
            <a:avLst/>
          </a:prstGeom>
          <a:noFill/>
        </p:spPr>
        <p:txBody>
          <a:bodyPr vert="horz" wrap="square" lIns="146304" tIns="91440" rIns="146304" bIns="91440" rtlCol="0" anchor="t" anchorCtr="0">
            <a:noAutofit/>
          </a:bodyPr>
          <a:lstStyle>
            <a:lvl1pPr algn="l" defTabSz="9325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999" b="0" kern="1200" cap="none" spc="-100" baseline="0">
                <a:ln w="3175">
                  <a:noFill/>
                </a:ln>
                <a:gradFill>
                  <a:gsLst>
                    <a:gs pos="3333">
                      <a:schemeClr val="tx1"/>
                    </a:gs>
                    <a:gs pos="39000">
                      <a:schemeClr val="tx1"/>
                    </a:gs>
                  </a:gsLst>
                  <a:lin ang="5400000" scaled="0"/>
                </a:gradFill>
                <a:effectLst/>
                <a:latin typeface="+mj-lt"/>
                <a:ea typeface="+mn-ea"/>
                <a:cs typeface="Segoe UI" pitchFamily="34" charset="0"/>
              </a:defRPr>
            </a:lvl1pPr>
          </a:lstStyle>
          <a:p>
            <a:pPr marL="0" marR="0" lvl="0" indent="0" algn="l" defTabSz="932563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88" b="0" i="0" u="none" strike="noStrike" kern="1200" cap="none" spc="-100" normalizeH="0" baseline="0" noProof="0">
                <a:ln w="3175">
                  <a:noFill/>
                </a:ln>
                <a:gradFill>
                  <a:gsLst>
                    <a:gs pos="3333">
                      <a:srgbClr val="FFFFFF"/>
                    </a:gs>
                    <a:gs pos="39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BOT FRAMEWORK</a:t>
            </a:r>
            <a:br>
              <a:rPr kumimoji="0" lang="en-US" sz="4488" b="0" i="0" u="none" strike="noStrike" kern="1200" cap="none" spc="-100" normalizeH="0" baseline="0" noProof="0">
                <a:ln w="3175">
                  <a:noFill/>
                </a:ln>
                <a:gradFill>
                  <a:gsLst>
                    <a:gs pos="3333">
                      <a:srgbClr val="FFFFFF"/>
                    </a:gs>
                    <a:gs pos="39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</a:br>
            <a:r>
              <a:rPr kumimoji="0" lang="en-US" sz="2448" b="0" i="1" u="none" strike="noStrike" kern="1200" cap="none" spc="-100" normalizeH="0" baseline="0" noProof="0">
                <a:ln w="3175">
                  <a:noFill/>
                </a:ln>
                <a:gradFill>
                  <a:gsLst>
                    <a:gs pos="3333">
                      <a:srgbClr val="FFFFFF"/>
                    </a:gs>
                    <a:gs pos="39000">
                      <a:srgbClr val="FFFFFF"/>
                    </a:gs>
                  </a:gsLst>
                  <a:lin ang="5400000" scaled="0"/>
                </a:gradFill>
                <a:effectLst/>
                <a:uLnTx/>
                <a:uFillTx/>
                <a:latin typeface="Segoe UI Light"/>
                <a:ea typeface="+mn-ea"/>
                <a:cs typeface="Segoe UI" pitchFamily="34" charset="0"/>
              </a:rPr>
              <a:t>Build and connect intelligent bots that interact naturally wherever your users are talking, from text/sms to Skype, Slack, Office 365 mail and other popular services</a:t>
            </a:r>
            <a:endParaRPr kumimoji="0" lang="en-US" sz="2448" b="0" i="1" u="none" strike="noStrike" kern="1200" cap="none" spc="-100" normalizeH="0" baseline="0" noProof="0" dirty="0">
              <a:ln w="3175">
                <a:noFill/>
              </a:ln>
              <a:gradFill>
                <a:gsLst>
                  <a:gs pos="3333">
                    <a:srgbClr val="FFFFFF"/>
                  </a:gs>
                  <a:gs pos="39000">
                    <a:srgbClr val="FFFFFF"/>
                  </a:gs>
                </a:gsLst>
                <a:lin ang="5400000" scaled="0"/>
              </a:gradFill>
              <a:effectLst/>
              <a:uLnTx/>
              <a:uFillTx/>
              <a:latin typeface="Segoe UI Light"/>
              <a:ea typeface="+mn-ea"/>
              <a:cs typeface="Segoe U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4536017"/>
      </p:ext>
    </p:extLst>
  </p:cSld>
  <p:clrMapOvr>
    <a:masterClrMapping/>
  </p:clrMapOvr>
  <p:transition spd="slow">
    <p:push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Bot Directory (coming soon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171" y="220763"/>
            <a:ext cx="11581559" cy="6530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5028443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-&gt; New bot</a:t>
            </a:r>
          </a:p>
        </p:txBody>
      </p:sp>
      <p:graphicFrame>
        <p:nvGraphicFramePr>
          <p:cNvPr id="7" name="Diagram 6"/>
          <p:cNvGraphicFramePr/>
          <p:nvPr>
            <p:extLst/>
          </p:nvPr>
        </p:nvGraphicFramePr>
        <p:xfrm>
          <a:off x="408076" y="5491349"/>
          <a:ext cx="11681682" cy="13437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253138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548" y="1210523"/>
            <a:ext cx="11298078" cy="1182142"/>
          </a:xfrm>
        </p:spPr>
        <p:txBody>
          <a:bodyPr/>
          <a:lstStyle/>
          <a:p>
            <a:r>
              <a:rPr lang="en-US" dirty="0"/>
              <a:t>Connecting your bot to users</a:t>
            </a:r>
          </a:p>
        </p:txBody>
      </p:sp>
      <p:graphicFrame>
        <p:nvGraphicFramePr>
          <p:cNvPr id="20" name="Diagram 19"/>
          <p:cNvGraphicFramePr/>
          <p:nvPr>
            <p:extLst/>
          </p:nvPr>
        </p:nvGraphicFramePr>
        <p:xfrm>
          <a:off x="408076" y="5491349"/>
          <a:ext cx="11681682" cy="13437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664989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7548" y="1210523"/>
            <a:ext cx="11298078" cy="1185852"/>
          </a:xfrm>
        </p:spPr>
        <p:txBody>
          <a:bodyPr/>
          <a:lstStyle/>
          <a:p>
            <a:r>
              <a:rPr lang="en-US" dirty="0"/>
              <a:t>Dialog smarts</a:t>
            </a:r>
          </a:p>
        </p:txBody>
      </p:sp>
      <p:graphicFrame>
        <p:nvGraphicFramePr>
          <p:cNvPr id="4" name="Diagram 3"/>
          <p:cNvGraphicFramePr/>
          <p:nvPr>
            <p:extLst/>
          </p:nvPr>
        </p:nvGraphicFramePr>
        <p:xfrm>
          <a:off x="408076" y="5491349"/>
          <a:ext cx="11681682" cy="13437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6990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277546" y="1213401"/>
            <a:ext cx="11398179" cy="54732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Segoe UI Light" panose="020B0502040204020203" pitchFamily="34" charset="0"/>
                <a:cs typeface="Segoe UI Light" panose="020B0502040204020203" pitchFamily="34" charset="0"/>
              </a:rPr>
              <a:t>botframework.com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917" y="6260569"/>
            <a:ext cx="777330" cy="77733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035227" y="6360135"/>
            <a:ext cx="3076460" cy="583826"/>
          </a:xfrm>
          <a:prstGeom prst="rect">
            <a:avLst/>
          </a:prstGeom>
          <a:noFill/>
        </p:spPr>
        <p:txBody>
          <a:bodyPr wrap="none" lIns="182937" tIns="146349" rIns="182937" bIns="146349" rtlCol="0">
            <a:spAutoFit/>
          </a:bodyPr>
          <a:lstStyle/>
          <a:p>
            <a:pPr defTabSz="933063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2041" kern="0" dirty="0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www.botframework.com</a:t>
            </a:r>
          </a:p>
        </p:txBody>
      </p:sp>
    </p:spTree>
    <p:extLst>
      <p:ext uri="{BB962C8B-B14F-4D97-AF65-F5344CB8AC3E}">
        <p14:creationId xmlns:p14="http://schemas.microsoft.com/office/powerpoint/2010/main" val="743485130"/>
      </p:ext>
    </p:extLst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/>
          <p:cNvSpPr txBox="1">
            <a:spLocks/>
          </p:cNvSpPr>
          <p:nvPr/>
        </p:nvSpPr>
        <p:spPr>
          <a:xfrm>
            <a:off x="276702" y="3041443"/>
            <a:ext cx="11892596" cy="800229"/>
          </a:xfrm>
          <a:prstGeom prst="rect">
            <a:avLst/>
          </a:prstGeom>
        </p:spPr>
        <p:txBody>
          <a:bodyPr/>
          <a:lstStyle>
            <a:lvl1pPr marL="342900" marR="0" indent="-3429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4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j-lt"/>
                <a:ea typeface="+mn-ea"/>
                <a:cs typeface="+mn-cs"/>
              </a:defRPr>
            </a:lvl1pPr>
            <a:lvl2pPr marL="584200" marR="0" indent="-2413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4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2pPr>
            <a:lvl3pPr marL="8001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20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3pPr>
            <a:lvl4pPr marL="10287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4pPr>
            <a:lvl5pPr marL="1257300" marR="0" indent="-228600" algn="l" defTabSz="932742" rtl="0" eaLnBrk="1" fontAlgn="auto" latinLnBrk="0" hangingPunct="1">
              <a:lnSpc>
                <a:spcPct val="90000"/>
              </a:lnSpc>
              <a:spcBef>
                <a:spcPct val="20000"/>
              </a:spcBef>
              <a:spcAft>
                <a:spcPts val="0"/>
              </a:spcAft>
              <a:buClrTx/>
              <a:buSzPct val="90000"/>
              <a:buFont typeface="Arial" pitchFamily="34" charset="0"/>
              <a:buChar char="•"/>
              <a:tabLst/>
              <a:defRPr sz="1800" kern="1200" spc="0" baseline="0">
                <a:gradFill>
                  <a:gsLst>
                    <a:gs pos="1250">
                      <a:schemeClr val="tx1"/>
                    </a:gs>
                    <a:gs pos="100000">
                      <a:schemeClr val="tx1"/>
                    </a:gs>
                  </a:gsLst>
                  <a:lin ang="5400000" scaled="0"/>
                </a:gradFill>
                <a:latin typeface="+mn-lt"/>
                <a:ea typeface="+mn-ea"/>
                <a:cs typeface="+mn-cs"/>
              </a:defRPr>
            </a:lvl5pPr>
            <a:lvl6pPr marL="2565040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031412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97783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964155" indent="-233186" algn="l" defTabSz="932742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33208">
              <a:buNone/>
            </a:pPr>
            <a:r>
              <a:rPr lang="en-US" sz="4002" dirty="0">
                <a:gradFill>
                  <a:gsLst>
                    <a:gs pos="1250">
                      <a:srgbClr val="505050"/>
                    </a:gs>
                    <a:gs pos="100000">
                      <a:srgbClr val="505050"/>
                    </a:gs>
                  </a:gsLst>
                  <a:lin ang="5400000" scaled="0"/>
                </a:gradFill>
                <a:latin typeface="Segoe UI Light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846629340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77548" y="1213401"/>
            <a:ext cx="5488111" cy="631757"/>
          </a:xfrm>
        </p:spPr>
        <p:txBody>
          <a:bodyPr/>
          <a:lstStyle/>
          <a:p>
            <a:r>
              <a:rPr lang="en-US" dirty="0"/>
              <a:t>How do you make a bot?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6526941" y="1213401"/>
            <a:ext cx="5641516" cy="628021"/>
          </a:xfrm>
        </p:spPr>
        <p:txBody>
          <a:bodyPr/>
          <a:lstStyle/>
          <a:p>
            <a:r>
              <a:rPr lang="en-US" dirty="0"/>
              <a:t>How do you make a bot great?</a:t>
            </a:r>
          </a:p>
        </p:txBody>
      </p:sp>
    </p:spTree>
    <p:extLst>
      <p:ext uri="{BB962C8B-B14F-4D97-AF65-F5344CB8AC3E}">
        <p14:creationId xmlns:p14="http://schemas.microsoft.com/office/powerpoint/2010/main" val="194803596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body" sz="quarter" idx="10"/>
          </p:nvPr>
        </p:nvSpPr>
        <p:spPr>
          <a:xfrm>
            <a:off x="277546" y="1320369"/>
            <a:ext cx="6807143" cy="2105156"/>
          </a:xfrm>
          <a:noFill/>
        </p:spPr>
        <p:txBody>
          <a:bodyPr vert="horz" wrap="square" lIns="93302" tIns="46651" rIns="93302" bIns="46651" rtlCol="0">
            <a:normAutofit/>
          </a:bodyPr>
          <a:lstStyle/>
          <a:p>
            <a:pPr marL="0" indent="0">
              <a:buNone/>
            </a:pPr>
            <a:r>
              <a:rPr lang="en-US" sz="2857" dirty="0">
                <a:solidFill>
                  <a:schemeClr val="tx1"/>
                </a:solidFill>
              </a:rPr>
              <a:t>Bot Framework is a </a:t>
            </a:r>
            <a:r>
              <a:rPr lang="en-US" sz="2857" b="1" u="sng" dirty="0">
                <a:solidFill>
                  <a:schemeClr val="tx1"/>
                </a:solidFill>
              </a:rPr>
              <a:t>Microsoft-operated service and an SDK</a:t>
            </a:r>
            <a:r>
              <a:rPr lang="en-US" sz="2857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398" dirty="0"/>
              <a:t>Bot Framework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77546" y="3853347"/>
            <a:ext cx="6807143" cy="1678447"/>
          </a:xfrm>
          <a:prstGeom prst="rect">
            <a:avLst/>
          </a:prstGeom>
          <a:noFill/>
        </p:spPr>
        <p:txBody>
          <a:bodyPr vert="horz" lIns="93302" tIns="46651" rIns="93302" bIns="4665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33100">
              <a:spcBef>
                <a:spcPct val="20000"/>
              </a:spcBef>
              <a:buSzPct val="90000"/>
              <a:buNone/>
            </a:pPr>
            <a:r>
              <a:rPr lang="en-US" sz="2857" dirty="0">
                <a:solidFill>
                  <a:srgbClr val="FFFFFF"/>
                </a:solidFill>
                <a:latin typeface="Segoe UI Light"/>
              </a:rPr>
              <a:t>Bot Framework is </a:t>
            </a:r>
            <a:r>
              <a:rPr lang="en-US" sz="2857" b="1" u="sng" dirty="0">
                <a:solidFill>
                  <a:srgbClr val="FFFFFF"/>
                </a:solidFill>
                <a:latin typeface="Segoe UI Light"/>
              </a:rPr>
              <a:t>one of many</a:t>
            </a:r>
            <a:r>
              <a:rPr lang="en-US" sz="2857" b="1" dirty="0">
                <a:solidFill>
                  <a:srgbClr val="FFFFFF"/>
                </a:solidFill>
                <a:latin typeface="Segoe UI Light"/>
              </a:rPr>
              <a:t> </a:t>
            </a:r>
            <a:r>
              <a:rPr lang="en-US" sz="2857" dirty="0">
                <a:solidFill>
                  <a:srgbClr val="FFFFFF"/>
                </a:solidFill>
                <a:latin typeface="Segoe UI Light"/>
              </a:rPr>
              <a:t>tools Microsoft offers for building a complete bot.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9790" y="1164798"/>
            <a:ext cx="4405818" cy="431450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917" y="6260569"/>
            <a:ext cx="777330" cy="77733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035227" y="6360135"/>
            <a:ext cx="3076460" cy="583826"/>
          </a:xfrm>
          <a:prstGeom prst="rect">
            <a:avLst/>
          </a:prstGeom>
          <a:noFill/>
        </p:spPr>
        <p:txBody>
          <a:bodyPr wrap="none" lIns="182937" tIns="146349" rIns="182937" bIns="146349" rtlCol="0">
            <a:spAutoFit/>
          </a:bodyPr>
          <a:lstStyle/>
          <a:p>
            <a:pPr defTabSz="933063">
              <a:lnSpc>
                <a:spcPct val="90000"/>
              </a:lnSpc>
              <a:spcAft>
                <a:spcPts val="600"/>
              </a:spcAft>
              <a:defRPr/>
            </a:pPr>
            <a:r>
              <a:rPr lang="en-US" sz="2041" kern="0" dirty="0">
                <a:gradFill>
                  <a:gsLst>
                    <a:gs pos="2917">
                      <a:srgbClr val="FFFFFF"/>
                    </a:gs>
                    <a:gs pos="30000">
                      <a:srgbClr val="FFFFFF"/>
                    </a:gs>
                  </a:gsLst>
                  <a:lin ang="5400000" scaled="0"/>
                </a:gradFill>
                <a:latin typeface="Segoe UI Light"/>
              </a:rPr>
              <a:t>www.botframework.com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77546" y="5479304"/>
            <a:ext cx="7554926" cy="1678447"/>
          </a:xfrm>
          <a:prstGeom prst="rect">
            <a:avLst/>
          </a:prstGeom>
          <a:noFill/>
        </p:spPr>
        <p:txBody>
          <a:bodyPr vert="horz" lIns="93302" tIns="46651" rIns="93302" bIns="46651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33100">
              <a:spcBef>
                <a:spcPct val="20000"/>
              </a:spcBef>
              <a:buSzPct val="90000"/>
              <a:buNone/>
            </a:pPr>
            <a:r>
              <a:rPr lang="en-US" sz="2857" dirty="0">
                <a:solidFill>
                  <a:srgbClr val="FFFFFF"/>
                </a:solidFill>
                <a:latin typeface="Segoe UI Light"/>
              </a:rPr>
              <a:t>Others include: LUIS, Speech APIs, Azure, more</a:t>
            </a:r>
          </a:p>
        </p:txBody>
      </p:sp>
    </p:spTree>
    <p:extLst>
      <p:ext uri="{BB962C8B-B14F-4D97-AF65-F5344CB8AC3E}">
        <p14:creationId xmlns:p14="http://schemas.microsoft.com/office/powerpoint/2010/main" val="1850622096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Bot Framework Diagr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702" y="220763"/>
            <a:ext cx="11949772" cy="65942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1306323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/>
        </p:nvSpPr>
        <p:spPr bwMode="auto">
          <a:xfrm>
            <a:off x="4608141" y="3453347"/>
            <a:ext cx="2837274" cy="782978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606" tIns="149285" rIns="186606" bIns="14928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50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837" dirty="0">
                <a:solidFill>
                  <a:srgbClr val="505050">
                    <a:lumMod val="50000"/>
                  </a:srgbClr>
                </a:solidFill>
                <a:latin typeface="Segoe UI"/>
                <a:ea typeface="Segoe UI" pitchFamily="34" charset="0"/>
                <a:cs typeface="Segoe UI" pitchFamily="34" charset="0"/>
              </a:rPr>
              <a:t>Your conversation logic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4368064" y="1787813"/>
            <a:ext cx="3077352" cy="1516850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606" tIns="149285" rIns="186606" bIns="14928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50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9" dirty="0">
                <a:solidFill>
                  <a:sysClr val="windowText" lastClr="000000"/>
                </a:solidFill>
                <a:latin typeface="Segoe UI"/>
                <a:ea typeface="Segoe UI" pitchFamily="34" charset="0"/>
                <a:cs typeface="Segoe UI" pitchFamily="34" charset="0"/>
              </a:rPr>
              <a:t>Logic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3167679" y="3304663"/>
            <a:ext cx="1795122" cy="2875469"/>
            <a:chOff x="507999" y="3154948"/>
            <a:chExt cx="1759285" cy="2775284"/>
          </a:xfrm>
        </p:grpSpPr>
        <p:cxnSp>
          <p:nvCxnSpPr>
            <p:cNvPr id="7" name="Elbow Connector 6"/>
            <p:cNvCxnSpPr/>
            <p:nvPr/>
          </p:nvCxnSpPr>
          <p:spPr>
            <a:xfrm rot="5400000">
              <a:off x="390358" y="3577390"/>
              <a:ext cx="1818106" cy="973221"/>
            </a:xfrm>
            <a:prstGeom prst="bentConnector3">
              <a:avLst>
                <a:gd name="adj1" fmla="val 50000"/>
              </a:avLst>
            </a:prstGeom>
            <a:ln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ectangle 8"/>
            <p:cNvSpPr/>
            <p:nvPr/>
          </p:nvSpPr>
          <p:spPr bwMode="auto">
            <a:xfrm>
              <a:off x="507999" y="4973053"/>
              <a:ext cx="1759285" cy="957179"/>
            </a:xfrm>
            <a:prstGeom prst="rect">
              <a:avLst/>
            </a:prstGeom>
            <a:solidFill>
              <a:schemeClr val="tx2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606" tIns="149285" rIns="186606" bIns="14928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504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9" dirty="0">
                  <a:solidFill>
                    <a:srgbClr val="505050"/>
                  </a:solidFill>
                  <a:latin typeface="Segoe UI"/>
                  <a:ea typeface="Segoe UI" pitchFamily="34" charset="0"/>
                  <a:cs typeface="Segoe UI" pitchFamily="34" charset="0"/>
                </a:rPr>
                <a:t>Web service</a:t>
              </a:r>
            </a:p>
          </p:txBody>
        </p:sp>
      </p:grpSp>
      <p:sp>
        <p:nvSpPr>
          <p:cNvPr id="10" name="Rectangle 9"/>
          <p:cNvSpPr/>
          <p:nvPr/>
        </p:nvSpPr>
        <p:spPr bwMode="auto">
          <a:xfrm>
            <a:off x="3609640" y="1116689"/>
            <a:ext cx="4763346" cy="3268321"/>
          </a:xfrm>
          <a:prstGeom prst="rect">
            <a:avLst/>
          </a:prstGeom>
          <a:noFill/>
          <a:ln w="57150">
            <a:solidFill>
              <a:schemeClr val="tx1">
                <a:lumMod val="50000"/>
              </a:schemeClr>
            </a:solidFill>
            <a:prstDash val="sysDot"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606" tIns="149285" rIns="186606" bIns="14928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50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9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Your bot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4608141" y="3453348"/>
            <a:ext cx="2837274" cy="782978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606" tIns="149285" rIns="186606" bIns="14928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50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9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Bot Builder SDK</a:t>
            </a:r>
            <a:br>
              <a:rPr lang="en-US" sz="2449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</a:br>
            <a:r>
              <a:rPr lang="en-US" sz="1837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(Node.js + C#)</a:t>
            </a:r>
            <a:endParaRPr lang="en-US" sz="2449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6913428" y="4236325"/>
            <a:ext cx="1795122" cy="1943807"/>
            <a:chOff x="502652" y="3867486"/>
            <a:chExt cx="1759285" cy="1905001"/>
          </a:xfrm>
          <a:solidFill>
            <a:schemeClr val="accent1"/>
          </a:solidFill>
        </p:grpSpPr>
        <p:cxnSp>
          <p:nvCxnSpPr>
            <p:cNvPr id="16" name="Elbow Connector 15"/>
            <p:cNvCxnSpPr/>
            <p:nvPr/>
          </p:nvCxnSpPr>
          <p:spPr>
            <a:xfrm rot="16200000" flipH="1">
              <a:off x="269373" y="4263860"/>
              <a:ext cx="947822" cy="155074"/>
            </a:xfrm>
            <a:prstGeom prst="bentConnector3">
              <a:avLst>
                <a:gd name="adj1" fmla="val 50000"/>
              </a:avLst>
            </a:prstGeom>
            <a:grpFill/>
            <a:ln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ectangle 16"/>
            <p:cNvSpPr/>
            <p:nvPr/>
          </p:nvSpPr>
          <p:spPr bwMode="auto">
            <a:xfrm>
              <a:off x="502652" y="4815308"/>
              <a:ext cx="1759285" cy="957179"/>
            </a:xfrm>
            <a:prstGeom prst="rect">
              <a:avLst/>
            </a:prstGeom>
            <a:grpFill/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86606" tIns="149285" rIns="186606" bIns="149285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951504"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sz="2449" dirty="0">
                  <a:solidFill>
                    <a:srgbClr val="FFFFFF"/>
                  </a:solidFill>
                  <a:latin typeface="Segoe UI"/>
                  <a:ea typeface="Segoe UI" pitchFamily="34" charset="0"/>
                  <a:cs typeface="Segoe UI" pitchFamily="34" charset="0"/>
                </a:rPr>
                <a:t>LUIS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2130459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10" grpId="0" animBg="1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398" dirty="0"/>
              <a:t>Bot Connector</a:t>
            </a:r>
          </a:p>
        </p:txBody>
      </p:sp>
      <p:pic>
        <p:nvPicPr>
          <p:cNvPr id="169" name="Picture 16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92" b="16494"/>
          <a:stretch/>
        </p:blipFill>
        <p:spPr>
          <a:xfrm>
            <a:off x="8542045" y="401196"/>
            <a:ext cx="3283035" cy="5228065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 bwMode="auto">
          <a:xfrm>
            <a:off x="635957" y="2998043"/>
            <a:ext cx="1963114" cy="1516850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606" tIns="149285" rIns="186606" bIns="14928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50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9" dirty="0">
                <a:solidFill>
                  <a:sysClr val="windowText" lastClr="000000"/>
                </a:solidFill>
                <a:latin typeface="Segoe UI"/>
                <a:ea typeface="Segoe UI" pitchFamily="34" charset="0"/>
                <a:cs typeface="Segoe UI" pitchFamily="34" charset="0"/>
              </a:rPr>
              <a:t>Your bot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3762489" y="2284329"/>
            <a:ext cx="3616136" cy="2944279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606" tIns="149285" rIns="186606" bIns="14928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50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9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Bot Connector</a:t>
            </a:r>
          </a:p>
          <a:p>
            <a:pPr algn="ctr" defTabSz="95150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sz="2449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  <a:latin typeface="Segoe UI"/>
              <a:ea typeface="Segoe UI" pitchFamily="34" charset="0"/>
              <a:cs typeface="Segoe UI" pitchFamily="34" charset="0"/>
            </a:endParaRPr>
          </a:p>
          <a:p>
            <a:pPr algn="ctr" defTabSz="95150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9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Send/receive messages</a:t>
            </a:r>
          </a:p>
          <a:p>
            <a:pPr algn="ctr" defTabSz="95150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9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Store state</a:t>
            </a:r>
          </a:p>
          <a:p>
            <a:pPr algn="ctr" defTabSz="95150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9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Translation</a:t>
            </a:r>
          </a:p>
          <a:p>
            <a:pPr algn="ctr" defTabSz="95150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9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Telemetry</a:t>
            </a:r>
          </a:p>
          <a:p>
            <a:pPr algn="ctr" defTabSz="95150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9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…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689670" y="3756468"/>
            <a:ext cx="981706" cy="0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560338" y="3753786"/>
            <a:ext cx="981706" cy="0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>
            <a:off x="5563919" y="1536997"/>
            <a:ext cx="13276" cy="690785"/>
          </a:xfrm>
          <a:prstGeom prst="straightConnector1">
            <a:avLst/>
          </a:prstGeom>
          <a:ln w="38100">
            <a:solidFill>
              <a:schemeClr val="accent1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 bwMode="auto">
          <a:xfrm>
            <a:off x="4153419" y="819934"/>
            <a:ext cx="2820999" cy="688790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606" tIns="149285" rIns="186606" bIns="14928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50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9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  <a:latin typeface="Segoe UI"/>
                <a:ea typeface="Segoe UI" pitchFamily="34" charset="0"/>
                <a:cs typeface="Segoe UI" pitchFamily="34" charset="0"/>
              </a:rPr>
              <a:t>Dev portal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392" t="78302"/>
          <a:stretch/>
        </p:blipFill>
        <p:spPr>
          <a:xfrm>
            <a:off x="8542566" y="4707898"/>
            <a:ext cx="3283035" cy="1358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57591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398" dirty="0"/>
              <a:t>Bot Connector messages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757656" y="1119357"/>
            <a:ext cx="1963114" cy="969813"/>
          </a:xfrm>
          <a:prstGeom prst="rect">
            <a:avLst/>
          </a:prstGeom>
          <a:solidFill>
            <a:schemeClr val="bg1">
              <a:lumMod val="40000"/>
              <a:lumOff val="6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606" tIns="149285" rIns="186606" bIns="14928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50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9" dirty="0">
                <a:solidFill>
                  <a:sysClr val="windowText" lastClr="000000"/>
                </a:solidFill>
                <a:latin typeface="Segoe UI"/>
                <a:ea typeface="Segoe UI" pitchFamily="34" charset="0"/>
                <a:cs typeface="Segoe UI" pitchFamily="34" charset="0"/>
              </a:rPr>
              <a:t>Your bot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3585582" y="1588058"/>
            <a:ext cx="5183032" cy="16205"/>
          </a:xfrm>
          <a:prstGeom prst="straightConnector1">
            <a:avLst/>
          </a:prstGeom>
          <a:ln w="76200">
            <a:solidFill>
              <a:schemeClr val="accent1">
                <a:lumMod val="75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936166" y="1924679"/>
            <a:ext cx="9019257" cy="4914428"/>
          </a:xfrm>
          <a:prstGeom prst="rect">
            <a:avLst/>
          </a:prstGeom>
          <a:noFill/>
        </p:spPr>
        <p:txBody>
          <a:bodyPr wrap="square" lIns="186606" tIns="149285" rIns="186606" bIns="149285" rtlCol="0">
            <a:spAutoFit/>
          </a:bodyPr>
          <a:lstStyle/>
          <a:p>
            <a:pPr defTabSz="933063"/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{</a:t>
            </a:r>
          </a:p>
          <a:p>
            <a:pPr defTabSz="933063"/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  "type": "Message",</a:t>
            </a:r>
          </a:p>
          <a:p>
            <a:pPr defTabSz="933063"/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  "id": "68YrxgtB53Y",</a:t>
            </a:r>
          </a:p>
          <a:p>
            <a:pPr defTabSz="933063"/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  "</a:t>
            </a:r>
            <a:r>
              <a:rPr lang="en-US" sz="1633" dirty="0" err="1">
                <a:solidFill>
                  <a:srgbClr val="FFFFFF"/>
                </a:solidFill>
                <a:latin typeface="Consolas" panose="020B0609020204030204" pitchFamily="49" charset="0"/>
              </a:rPr>
              <a:t>conversationId</a:t>
            </a:r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": "DphPaFQrDuZDKyCez4AFGcT4vy5aQDje1lLGIjB8v18MFtb",</a:t>
            </a:r>
          </a:p>
          <a:p>
            <a:pPr defTabSz="933063"/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  "language": "</a:t>
            </a:r>
            <a:r>
              <a:rPr lang="en-US" sz="1633" dirty="0" err="1">
                <a:solidFill>
                  <a:srgbClr val="FFFFFF"/>
                </a:solidFill>
                <a:latin typeface="Consolas" panose="020B0609020204030204" pitchFamily="49" charset="0"/>
              </a:rPr>
              <a:t>en</a:t>
            </a:r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",</a:t>
            </a:r>
          </a:p>
          <a:p>
            <a:pPr defTabSz="933063"/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  "text": "You can say \"/order\" to order!",</a:t>
            </a:r>
          </a:p>
          <a:p>
            <a:pPr defTabSz="933063"/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  "attachments": [ ],</a:t>
            </a:r>
          </a:p>
          <a:p>
            <a:pPr defTabSz="933063"/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  "from": {</a:t>
            </a:r>
          </a:p>
          <a:p>
            <a:pPr defTabSz="933063"/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    "name": "+12065551212",</a:t>
            </a:r>
          </a:p>
          <a:p>
            <a:pPr defTabSz="933063"/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    "</a:t>
            </a:r>
            <a:r>
              <a:rPr lang="en-US" sz="1633" dirty="0" err="1">
                <a:solidFill>
                  <a:srgbClr val="FFFFFF"/>
                </a:solidFill>
                <a:latin typeface="Consolas" panose="020B0609020204030204" pitchFamily="49" charset="0"/>
              </a:rPr>
              <a:t>channelId</a:t>
            </a:r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": "</a:t>
            </a:r>
            <a:r>
              <a:rPr lang="en-US" sz="1633" dirty="0" err="1">
                <a:solidFill>
                  <a:srgbClr val="FFFFFF"/>
                </a:solidFill>
                <a:latin typeface="Consolas" panose="020B0609020204030204" pitchFamily="49" charset="0"/>
              </a:rPr>
              <a:t>sms</a:t>
            </a:r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",</a:t>
            </a:r>
          </a:p>
          <a:p>
            <a:pPr defTabSz="933063"/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    "address": "+12065551212",</a:t>
            </a:r>
          </a:p>
          <a:p>
            <a:pPr defTabSz="933063"/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    "id": "Ro52hKN287",</a:t>
            </a:r>
          </a:p>
          <a:p>
            <a:pPr defTabSz="933063"/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    "</a:t>
            </a:r>
            <a:r>
              <a:rPr lang="en-US" sz="1633" dirty="0" err="1">
                <a:solidFill>
                  <a:srgbClr val="FFFFFF"/>
                </a:solidFill>
                <a:latin typeface="Consolas" panose="020B0609020204030204" pitchFamily="49" charset="0"/>
              </a:rPr>
              <a:t>isBot</a:t>
            </a:r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": false</a:t>
            </a:r>
          </a:p>
          <a:p>
            <a:pPr defTabSz="933063"/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  },</a:t>
            </a:r>
          </a:p>
          <a:p>
            <a:pPr defTabSz="933063"/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  "</a:t>
            </a:r>
            <a:r>
              <a:rPr lang="en-US" sz="1633" dirty="0" err="1">
                <a:solidFill>
                  <a:srgbClr val="FFFFFF"/>
                </a:solidFill>
                <a:latin typeface="Consolas" panose="020B0609020204030204" pitchFamily="49" charset="0"/>
              </a:rPr>
              <a:t>channelData</a:t>
            </a:r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": { </a:t>
            </a:r>
            <a:r>
              <a:rPr lang="en-US" sz="1633" i="1" dirty="0">
                <a:solidFill>
                  <a:srgbClr val="FFFFFF"/>
                </a:solidFill>
                <a:latin typeface="Consolas" panose="020B0609020204030204" pitchFamily="49" charset="0"/>
              </a:rPr>
              <a:t>SMS data here</a:t>
            </a:r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 },</a:t>
            </a:r>
          </a:p>
          <a:p>
            <a:pPr defTabSz="933063"/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  "</a:t>
            </a:r>
            <a:r>
              <a:rPr lang="en-US" sz="1633" dirty="0" err="1">
                <a:solidFill>
                  <a:srgbClr val="FFFFFF"/>
                </a:solidFill>
                <a:latin typeface="Consolas" panose="020B0609020204030204" pitchFamily="49" charset="0"/>
              </a:rPr>
              <a:t>botUserData</a:t>
            </a:r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": { </a:t>
            </a:r>
            <a:r>
              <a:rPr lang="en-US" sz="1633" i="1" dirty="0">
                <a:solidFill>
                  <a:srgbClr val="FFFFFF"/>
                </a:solidFill>
                <a:latin typeface="Consolas" panose="020B0609020204030204" pitchFamily="49" charset="0"/>
              </a:rPr>
              <a:t>your data here</a:t>
            </a:r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 },</a:t>
            </a:r>
          </a:p>
          <a:p>
            <a:pPr defTabSz="933063"/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  ...</a:t>
            </a:r>
          </a:p>
          <a:p>
            <a:pPr defTabSz="933063"/>
            <a:r>
              <a:rPr lang="en-US" sz="1633" dirty="0">
                <a:solidFill>
                  <a:srgbClr val="FFFFFF"/>
                </a:solidFill>
                <a:latin typeface="Consolas" panose="020B0609020204030204" pitchFamily="49" charset="0"/>
              </a:rPr>
              <a:t>}</a:t>
            </a:r>
            <a:endParaRPr lang="en-US" sz="2041" dirty="0">
              <a:gradFill>
                <a:gsLst>
                  <a:gs pos="2917">
                    <a:srgbClr val="FFFFFF"/>
                  </a:gs>
                  <a:gs pos="30000">
                    <a:srgbClr val="FFFFFF"/>
                  </a:gs>
                </a:gsLst>
                <a:lin ang="5400000" scaled="0"/>
              </a:gradFill>
              <a:latin typeface="Consolas" panose="020B0609020204030204" pitchFamily="49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9633430" y="1166380"/>
            <a:ext cx="1963114" cy="969813"/>
          </a:xfrm>
          <a:prstGeom prst="rect">
            <a:avLst/>
          </a:prstGeom>
          <a:solidFill>
            <a:schemeClr val="accent1"/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86606" tIns="149285" rIns="186606" bIns="149285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 defTabSz="951504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2449" dirty="0">
                <a:solidFill>
                  <a:srgbClr val="FFFFFF"/>
                </a:solidFill>
                <a:latin typeface="Segoe UI"/>
                <a:ea typeface="Segoe UI" pitchFamily="34" charset="0"/>
                <a:cs typeface="Segoe UI" pitchFamily="34" charset="0"/>
              </a:rPr>
              <a:t>Bot Connector</a:t>
            </a:r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3226006" y="1703481"/>
            <a:ext cx="1866053" cy="385689"/>
          </a:xfrm>
          <a:prstGeom prst="line">
            <a:avLst/>
          </a:prstGeom>
          <a:ln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5728214" y="1703481"/>
            <a:ext cx="4608586" cy="975437"/>
          </a:xfrm>
          <a:prstGeom prst="line">
            <a:avLst/>
          </a:prstGeom>
          <a:ln>
            <a:solidFill>
              <a:schemeClr val="tx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7790521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/>
          <p:cNvGraphicFramePr/>
          <p:nvPr>
            <p:extLst/>
          </p:nvPr>
        </p:nvGraphicFramePr>
        <p:xfrm>
          <a:off x="393939" y="2635721"/>
          <a:ext cx="11681682" cy="13437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323471099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ot Builder SDK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171" y="220763"/>
            <a:ext cx="11663892" cy="65688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1431011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5_COLOR TEMPLATE">
  <a:themeElements>
    <a:clrScheme name="Custom 11">
      <a:dk1>
        <a:srgbClr val="505050"/>
      </a:dk1>
      <a:lt1>
        <a:srgbClr val="FFFFFF"/>
      </a:lt1>
      <a:dk2>
        <a:srgbClr val="002050"/>
      </a:dk2>
      <a:lt2>
        <a:srgbClr val="CDF4FF"/>
      </a:lt2>
      <a:accent1>
        <a:srgbClr val="0078D7"/>
      </a:accent1>
      <a:accent2>
        <a:srgbClr val="D83B01"/>
      </a:accent2>
      <a:accent3>
        <a:srgbClr val="107C10"/>
      </a:accent3>
      <a:accent4>
        <a:srgbClr val="B4009E"/>
      </a:accent4>
      <a:accent5>
        <a:srgbClr val="5C2D91"/>
      </a:accent5>
      <a:accent6>
        <a:srgbClr val="008272"/>
      </a:accent6>
      <a:hlink>
        <a:srgbClr val="CDF4FF"/>
      </a:hlink>
      <a:folHlink>
        <a:srgbClr val="CDF4FF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oduct_Brand_template_16-9_Business_DARK_BLUE_1.potx" id="{0F2C6A5A-CB9F-44E8-92D9-A9A1E28D15E7}" vid="{2D6B5C47-15D3-4853-A69E-31534ABCEC61}"/>
    </a:ext>
  </a:extLst>
</a:theme>
</file>

<file path=ppt/theme/theme3.xml><?xml version="1.0" encoding="utf-8"?>
<a:theme xmlns:a="http://schemas.openxmlformats.org/drawingml/2006/main" name="5-30721_Build_2016_Template_Light">
  <a:themeElements>
    <a:clrScheme name="Build 2016">
      <a:dk1>
        <a:srgbClr val="505050"/>
      </a:dk1>
      <a:lt1>
        <a:srgbClr val="FFFFFF"/>
      </a:lt1>
      <a:dk2>
        <a:srgbClr val="0078D7"/>
      </a:dk2>
      <a:lt2>
        <a:srgbClr val="F8F8F8"/>
      </a:lt2>
      <a:accent1>
        <a:srgbClr val="0078D7"/>
      </a:accent1>
      <a:accent2>
        <a:srgbClr val="002050"/>
      </a:accent2>
      <a:accent3>
        <a:srgbClr val="00BCF2"/>
      </a:accent3>
      <a:accent4>
        <a:srgbClr val="D2D2D2"/>
      </a:accent4>
      <a:accent5>
        <a:srgbClr val="737373"/>
      </a:accent5>
      <a:accent6>
        <a:srgbClr val="505050"/>
      </a:accent6>
      <a:hlink>
        <a:srgbClr val="0078D7"/>
      </a:hlink>
      <a:folHlink>
        <a:srgbClr val="0078D7"/>
      </a:folHlink>
    </a:clrScheme>
    <a:fontScheme name="Custom 1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rot="0" spcFirstLastPara="0" vertOverflow="overflow" horzOverflow="overflow" vert="horz" wrap="square" lIns="182880" tIns="146304" rIns="182880" bIns="146304" numCol="1" spcCol="0" rtlCol="0" fromWordArt="0" anchor="t" anchorCtr="0" forceAA="0" compatLnSpc="1">
        <a:prstTxWarp prst="textNoShape">
          <a:avLst/>
        </a:prstTxWarp>
        <a:noAutofit/>
      </a:bodyPr>
      <a:lstStyle>
        <a:defPPr defTabSz="932472" fontAlgn="base">
          <a:lnSpc>
            <a:spcPct val="90000"/>
          </a:lnSpc>
          <a:spcBef>
            <a:spcPct val="0"/>
          </a:spcBef>
          <a:spcAft>
            <a:spcPct val="0"/>
          </a:spcAft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  <a:ea typeface="Segoe UI" pitchFamily="34" charset="0"/>
            <a:cs typeface="Segoe UI" pitchFamily="34" charset="0"/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lnDef>
      <a:spPr>
        <a:ln>
          <a:solidFill>
            <a:schemeClr val="tx1"/>
          </a:solidFill>
          <a:headEnd type="none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182880" tIns="146304" rIns="182880" bIns="146304" rtlCol="0">
        <a:spAutoFit/>
      </a:bodyPr>
      <a:lstStyle>
        <a:defPPr>
          <a:lnSpc>
            <a:spcPct val="90000"/>
          </a:lnSpc>
          <a:spcAft>
            <a:spcPts val="600"/>
          </a:spcAft>
          <a:defRPr sz="2400" dirty="0" err="1" smtClean="0">
            <a:gradFill>
              <a:gsLst>
                <a:gs pos="2917">
                  <a:schemeClr val="tx1"/>
                </a:gs>
                <a:gs pos="3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Microsoft_Build_2016_16x9_Template.potx" id="{2D9F1654-7A66-4699-829C-201E10216A69}" vid="{2DD1E4E3-0871-45BE-BEDE-345B55444DCB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</TotalTime>
  <Words>300</Words>
  <Application>Microsoft Office PowerPoint</Application>
  <PresentationFormat>Custom</PresentationFormat>
  <Paragraphs>91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</vt:lpstr>
      <vt:lpstr>Calibri</vt:lpstr>
      <vt:lpstr>Consolas</vt:lpstr>
      <vt:lpstr>Segoe UI</vt:lpstr>
      <vt:lpstr>Segoe UI Light</vt:lpstr>
      <vt:lpstr>Wingdings</vt:lpstr>
      <vt:lpstr>Office Theme</vt:lpstr>
      <vt:lpstr>5_COLOR TEMPLATE</vt:lpstr>
      <vt:lpstr>5-30721_Build_2016_Template_Light</vt:lpstr>
      <vt:lpstr>PowerPoint Presentation</vt:lpstr>
      <vt:lpstr>PowerPoint Presentation</vt:lpstr>
      <vt:lpstr>Bot Framework</vt:lpstr>
      <vt:lpstr>PowerPoint Presentation</vt:lpstr>
      <vt:lpstr>PowerPoint Presentation</vt:lpstr>
      <vt:lpstr>Bot Connector</vt:lpstr>
      <vt:lpstr>Bot Connector messages</vt:lpstr>
      <vt:lpstr>PowerPoint Presentation</vt:lpstr>
      <vt:lpstr>PowerPoint Presentation</vt:lpstr>
      <vt:lpstr>PowerPoint Presentation</vt:lpstr>
      <vt:lpstr>File -&gt; New bot</vt:lpstr>
      <vt:lpstr>Connecting your bot to users</vt:lpstr>
      <vt:lpstr>Dialog smarts</vt:lpstr>
      <vt:lpstr>Resources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Mrityunjay Bhadauria</cp:lastModifiedBy>
  <cp:revision>7</cp:revision>
  <dcterms:modified xsi:type="dcterms:W3CDTF">2017-10-06T02:56:46Z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Ref">
    <vt:lpwstr>https://api.informationprotection.azure.com/api/72f988bf-86f1-41af-91ab-2d7cd011db47</vt:lpwstr>
  </property>
  <property fmtid="{D5CDD505-2E9C-101B-9397-08002B2CF9AE}" pid="5" name="MSIP_Label_f42aa342-8706-4288-bd11-ebb85995028c_Owner">
    <vt:lpwstr>v-trmadd@microsoft.com</vt:lpwstr>
  </property>
  <property fmtid="{D5CDD505-2E9C-101B-9397-08002B2CF9AE}" pid="6" name="MSIP_Label_f42aa342-8706-4288-bd11-ebb85995028c_SetDate">
    <vt:lpwstr>2017-09-27T19:01:41.0311116+05:30</vt:lpwstr>
  </property>
  <property fmtid="{D5CDD505-2E9C-101B-9397-08002B2CF9AE}" pid="7" name="MSIP_Label_f42aa342-8706-4288-bd11-ebb85995028c_Name">
    <vt:lpwstr>General</vt:lpwstr>
  </property>
  <property fmtid="{D5CDD505-2E9C-101B-9397-08002B2CF9AE}" pid="8" name="MSIP_Label_f42aa342-8706-4288-bd11-ebb85995028c_Application">
    <vt:lpwstr>Microsoft Azure Information Protection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